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5" r:id="rId3"/>
    <p:sldId id="283" r:id="rId4"/>
    <p:sldId id="294" r:id="rId5"/>
    <p:sldId id="292" r:id="rId6"/>
    <p:sldId id="296" r:id="rId7"/>
    <p:sldId id="297" r:id="rId8"/>
    <p:sldId id="298" r:id="rId9"/>
    <p:sldId id="299" r:id="rId10"/>
    <p:sldId id="272" r:id="rId11"/>
    <p:sldId id="269" r:id="rId12"/>
    <p:sldId id="270" r:id="rId13"/>
    <p:sldId id="300" r:id="rId14"/>
    <p:sldId id="301" r:id="rId15"/>
    <p:sldId id="304" r:id="rId16"/>
    <p:sldId id="280" r:id="rId17"/>
    <p:sldId id="27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8" autoAdjust="0"/>
  </p:normalViewPr>
  <p:slideViewPr>
    <p:cSldViewPr>
      <p:cViewPr>
        <p:scale>
          <a:sx n="66" d="100"/>
          <a:sy n="6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FE5AE-2669-44A9-8C22-F8D8B9E29F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2FBF0E-AB64-4D1D-BE8B-8FA52CC2FE3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zh-CN" sz="2400" dirty="0" smtClean="0">
              <a:solidFill>
                <a:srgbClr val="FF0000"/>
              </a:solidFill>
            </a:rPr>
            <a:t>利用</a:t>
          </a:r>
          <a:r>
            <a:rPr lang="zh-CN" altLang="en-US" sz="2400" dirty="0" smtClean="0">
              <a:solidFill>
                <a:srgbClr val="FF0000"/>
              </a:solidFill>
            </a:rPr>
            <a:t>小波变换寻找速度空间里的过密区</a:t>
          </a:r>
          <a:r>
            <a:rPr lang="zh-CN" altLang="zh-CN" sz="600" dirty="0" smtClean="0"/>
            <a:t>。</a:t>
          </a:r>
          <a:endParaRPr lang="en-US" altLang="zh-CN" sz="600" dirty="0" smtClean="0"/>
        </a:p>
      </dgm:t>
    </dgm:pt>
    <dgm:pt modelId="{10E23797-28A6-4001-B33C-629F7A6D7612}" type="parTrans" cxnId="{C16C5CC8-5D0D-473D-8E0D-026FBC9B35B0}">
      <dgm:prSet/>
      <dgm:spPr/>
      <dgm:t>
        <a:bodyPr/>
        <a:lstStyle/>
        <a:p>
          <a:endParaRPr lang="zh-CN" altLang="en-US"/>
        </a:p>
      </dgm:t>
    </dgm:pt>
    <dgm:pt modelId="{339E7330-F967-4F88-9581-06F86F388EB2}" type="sibTrans" cxnId="{C16C5CC8-5D0D-473D-8E0D-026FBC9B35B0}">
      <dgm:prSet/>
      <dgm:spPr/>
      <dgm:t>
        <a:bodyPr/>
        <a:lstStyle/>
        <a:p>
          <a:endParaRPr lang="zh-CN" altLang="en-US"/>
        </a:p>
      </dgm:t>
    </dgm:pt>
    <dgm:pt modelId="{2E216934-04B3-4402-B9FB-1091339D1E6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</a:rPr>
            <a:t>通过有放回的随机抽样</a:t>
          </a:r>
          <a:r>
            <a:rPr lang="en-US" altLang="zh-CN" sz="2400" dirty="0" smtClean="0">
              <a:solidFill>
                <a:srgbClr val="FF0000"/>
              </a:solidFill>
            </a:rPr>
            <a:t>bootstrap100</a:t>
          </a:r>
          <a:r>
            <a:rPr lang="zh-CN" altLang="en-US" sz="2400" dirty="0" smtClean="0">
              <a:solidFill>
                <a:srgbClr val="FF0000"/>
              </a:solidFill>
            </a:rPr>
            <a:t>组样本，检验找到的峰值的可靠性。</a:t>
          </a:r>
          <a:endParaRPr lang="en-US" altLang="zh-CN" sz="2400" dirty="0" smtClean="0">
            <a:solidFill>
              <a:srgbClr val="FF0000"/>
            </a:solidFill>
          </a:endParaRPr>
        </a:p>
      </dgm:t>
    </dgm:pt>
    <dgm:pt modelId="{FD6E6D48-EA59-43A6-A5F3-241CA9DC1DB0}" type="parTrans" cxnId="{C5A59703-FC90-4DDC-902E-6A66B34941F4}">
      <dgm:prSet/>
      <dgm:spPr/>
      <dgm:t>
        <a:bodyPr/>
        <a:lstStyle/>
        <a:p>
          <a:endParaRPr lang="zh-CN" altLang="en-US"/>
        </a:p>
      </dgm:t>
    </dgm:pt>
    <dgm:pt modelId="{7C07DDF5-830D-411C-B692-3460DFC7A699}" type="sibTrans" cxnId="{C5A59703-FC90-4DDC-902E-6A66B34941F4}">
      <dgm:prSet/>
      <dgm:spPr/>
      <dgm:t>
        <a:bodyPr/>
        <a:lstStyle/>
        <a:p>
          <a:endParaRPr lang="zh-CN" altLang="en-US"/>
        </a:p>
      </dgm:t>
    </dgm:pt>
    <dgm:pt modelId="{19CF64DD-3B5B-4853-B707-27999CE6A7A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+mn-ea"/>
              <a:ea typeface="+mn-ea"/>
            </a:rPr>
            <a:t>结合速度分布和金属丰度分布推测星流的起源。</a:t>
          </a:r>
          <a:endParaRPr lang="en-US" altLang="zh-CN" sz="2400" dirty="0" smtClean="0">
            <a:solidFill>
              <a:srgbClr val="FF0000"/>
            </a:solidFill>
            <a:latin typeface="+mn-ea"/>
            <a:ea typeface="+mn-ea"/>
          </a:endParaRPr>
        </a:p>
      </dgm:t>
    </dgm:pt>
    <dgm:pt modelId="{81FCD753-4D70-432E-A362-E52D50A7E309}" type="parTrans" cxnId="{4B255D87-4F9E-4EC6-A698-3489AB3D4AC0}">
      <dgm:prSet/>
      <dgm:spPr/>
      <dgm:t>
        <a:bodyPr/>
        <a:lstStyle/>
        <a:p>
          <a:endParaRPr lang="zh-CN" altLang="en-US"/>
        </a:p>
      </dgm:t>
    </dgm:pt>
    <dgm:pt modelId="{AC0C86A0-A471-4344-ABEB-3ABCC968CE75}" type="sibTrans" cxnId="{4B255D87-4F9E-4EC6-A698-3489AB3D4AC0}">
      <dgm:prSet/>
      <dgm:spPr/>
      <dgm:t>
        <a:bodyPr/>
        <a:lstStyle/>
        <a:p>
          <a:endParaRPr lang="zh-CN" altLang="en-US"/>
        </a:p>
      </dgm:t>
    </dgm:pt>
    <dgm:pt modelId="{956DF418-9FEB-4927-A0F6-C5549FF2203A}" type="pres">
      <dgm:prSet presAssocID="{451FE5AE-2669-44A9-8C22-F8D8B9E29F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1D6CD3-0E0F-4153-8C6E-4B05027AC35D}" type="pres">
      <dgm:prSet presAssocID="{AC2FBF0E-AB64-4D1D-BE8B-8FA52CC2FE3C}" presName="parentLin" presStyleCnt="0"/>
      <dgm:spPr/>
    </dgm:pt>
    <dgm:pt modelId="{050B51A6-364C-420C-B2B4-DE5BE8E39E4A}" type="pres">
      <dgm:prSet presAssocID="{AC2FBF0E-AB64-4D1D-BE8B-8FA52CC2FE3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2615BD24-154D-4840-95F4-E348C52173EA}" type="pres">
      <dgm:prSet presAssocID="{AC2FBF0E-AB64-4D1D-BE8B-8FA52CC2FE3C}" presName="parentText" presStyleLbl="node1" presStyleIdx="0" presStyleCnt="3" custScaleX="142997" custScaleY="51231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D9A7A4-0598-442C-8F7F-601C28FDECF2}" type="pres">
      <dgm:prSet presAssocID="{AC2FBF0E-AB64-4D1D-BE8B-8FA52CC2FE3C}" presName="negativeSpace" presStyleCnt="0"/>
      <dgm:spPr/>
    </dgm:pt>
    <dgm:pt modelId="{FF7E286F-0C07-46D4-820A-16E181A1BFB4}" type="pres">
      <dgm:prSet presAssocID="{AC2FBF0E-AB64-4D1D-BE8B-8FA52CC2FE3C}" presName="childText" presStyleLbl="conFgAcc1" presStyleIdx="0" presStyleCnt="3">
        <dgm:presLayoutVars>
          <dgm:bulletEnabled val="1"/>
        </dgm:presLayoutVars>
      </dgm:prSet>
      <dgm:spPr/>
    </dgm:pt>
    <dgm:pt modelId="{781D99C5-0621-494C-AB80-6814EB03D7D2}" type="pres">
      <dgm:prSet presAssocID="{339E7330-F967-4F88-9581-06F86F388EB2}" presName="spaceBetweenRectangles" presStyleCnt="0"/>
      <dgm:spPr/>
    </dgm:pt>
    <dgm:pt modelId="{0B6D6C2A-8ED6-4EF6-8F07-919F524A59F3}" type="pres">
      <dgm:prSet presAssocID="{2E216934-04B3-4402-B9FB-1091339D1E67}" presName="parentLin" presStyleCnt="0"/>
      <dgm:spPr/>
    </dgm:pt>
    <dgm:pt modelId="{AAB82083-1455-46B6-AF01-D3698509C821}" type="pres">
      <dgm:prSet presAssocID="{2E216934-04B3-4402-B9FB-1091339D1E6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3E1625C-F83F-4CB4-9808-5FFB114BA1CB}" type="pres">
      <dgm:prSet presAssocID="{2E216934-04B3-4402-B9FB-1091339D1E67}" presName="parentText" presStyleLbl="node1" presStyleIdx="1" presStyleCnt="3" custScaleX="142997" custScaleY="71948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2C6ED6-1A48-46F4-ABDE-ADC116C6A132}" type="pres">
      <dgm:prSet presAssocID="{2E216934-04B3-4402-B9FB-1091339D1E67}" presName="negativeSpace" presStyleCnt="0"/>
      <dgm:spPr/>
    </dgm:pt>
    <dgm:pt modelId="{4F1F8610-00A2-40FA-AF72-0944631B3FC5}" type="pres">
      <dgm:prSet presAssocID="{2E216934-04B3-4402-B9FB-1091339D1E67}" presName="childText" presStyleLbl="conFgAcc1" presStyleIdx="1" presStyleCnt="3">
        <dgm:presLayoutVars>
          <dgm:bulletEnabled val="1"/>
        </dgm:presLayoutVars>
      </dgm:prSet>
      <dgm:spPr/>
    </dgm:pt>
    <dgm:pt modelId="{C0669B4F-17C8-4503-9D43-919FE0990795}" type="pres">
      <dgm:prSet presAssocID="{7C07DDF5-830D-411C-B692-3460DFC7A699}" presName="spaceBetweenRectangles" presStyleCnt="0"/>
      <dgm:spPr/>
    </dgm:pt>
    <dgm:pt modelId="{B3D243C5-5D31-4341-B282-9BA518302AB0}" type="pres">
      <dgm:prSet presAssocID="{19CF64DD-3B5B-4853-B707-27999CE6A7A5}" presName="parentLin" presStyleCnt="0"/>
      <dgm:spPr/>
    </dgm:pt>
    <dgm:pt modelId="{53A3477B-BA90-4186-858E-D83E289DA116}" type="pres">
      <dgm:prSet presAssocID="{19CF64DD-3B5B-4853-B707-27999CE6A7A5}" presName="parentLeftMargin" presStyleLbl="node1" presStyleIdx="1" presStyleCnt="3" custScaleX="142997" custScaleY="719481"/>
      <dgm:spPr/>
      <dgm:t>
        <a:bodyPr/>
        <a:lstStyle/>
        <a:p>
          <a:endParaRPr lang="zh-CN" altLang="en-US"/>
        </a:p>
      </dgm:t>
    </dgm:pt>
    <dgm:pt modelId="{BBC0E50E-CA11-4A9A-9289-2E1995392A8E}" type="pres">
      <dgm:prSet presAssocID="{19CF64DD-3B5B-4853-B707-27999CE6A7A5}" presName="parentText" presStyleLbl="node1" presStyleIdx="2" presStyleCnt="3" custScaleX="142997" custScaleY="7024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C3BD8B-4310-4296-8BE7-0F43AAC3BF5D}" type="pres">
      <dgm:prSet presAssocID="{19CF64DD-3B5B-4853-B707-27999CE6A7A5}" presName="negativeSpace" presStyleCnt="0"/>
      <dgm:spPr/>
    </dgm:pt>
    <dgm:pt modelId="{2CDD647B-132D-484F-BA68-513951EDADF1}" type="pres">
      <dgm:prSet presAssocID="{19CF64DD-3B5B-4853-B707-27999CE6A7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C6923F-596D-4855-A021-9BB764C8B0B9}" type="presOf" srcId="{AC2FBF0E-AB64-4D1D-BE8B-8FA52CC2FE3C}" destId="{050B51A6-364C-420C-B2B4-DE5BE8E39E4A}" srcOrd="0" destOrd="0" presId="urn:microsoft.com/office/officeart/2005/8/layout/list1"/>
    <dgm:cxn modelId="{F3B17CD9-3C36-44F3-A5AC-6624D08A89D2}" type="presOf" srcId="{19CF64DD-3B5B-4853-B707-27999CE6A7A5}" destId="{53A3477B-BA90-4186-858E-D83E289DA116}" srcOrd="0" destOrd="0" presId="urn:microsoft.com/office/officeart/2005/8/layout/list1"/>
    <dgm:cxn modelId="{60B3D760-4E5B-455E-AC0C-D233C20A1364}" type="presOf" srcId="{19CF64DD-3B5B-4853-B707-27999CE6A7A5}" destId="{BBC0E50E-CA11-4A9A-9289-2E1995392A8E}" srcOrd="1" destOrd="0" presId="urn:microsoft.com/office/officeart/2005/8/layout/list1"/>
    <dgm:cxn modelId="{A86D55DD-529F-46B3-ACEC-7BAE2C09B60F}" type="presOf" srcId="{AC2FBF0E-AB64-4D1D-BE8B-8FA52CC2FE3C}" destId="{2615BD24-154D-4840-95F4-E348C52173EA}" srcOrd="1" destOrd="0" presId="urn:microsoft.com/office/officeart/2005/8/layout/list1"/>
    <dgm:cxn modelId="{C16C5CC8-5D0D-473D-8E0D-026FBC9B35B0}" srcId="{451FE5AE-2669-44A9-8C22-F8D8B9E29F62}" destId="{AC2FBF0E-AB64-4D1D-BE8B-8FA52CC2FE3C}" srcOrd="0" destOrd="0" parTransId="{10E23797-28A6-4001-B33C-629F7A6D7612}" sibTransId="{339E7330-F967-4F88-9581-06F86F388EB2}"/>
    <dgm:cxn modelId="{34C22CFF-E583-4050-ACD4-33709E19DD28}" type="presOf" srcId="{2E216934-04B3-4402-B9FB-1091339D1E67}" destId="{AAB82083-1455-46B6-AF01-D3698509C821}" srcOrd="0" destOrd="0" presId="urn:microsoft.com/office/officeart/2005/8/layout/list1"/>
    <dgm:cxn modelId="{161C241F-0B4B-481A-99E7-D93287D46FB3}" type="presOf" srcId="{2E216934-04B3-4402-B9FB-1091339D1E67}" destId="{33E1625C-F83F-4CB4-9808-5FFB114BA1CB}" srcOrd="1" destOrd="0" presId="urn:microsoft.com/office/officeart/2005/8/layout/list1"/>
    <dgm:cxn modelId="{4B255D87-4F9E-4EC6-A698-3489AB3D4AC0}" srcId="{451FE5AE-2669-44A9-8C22-F8D8B9E29F62}" destId="{19CF64DD-3B5B-4853-B707-27999CE6A7A5}" srcOrd="2" destOrd="0" parTransId="{81FCD753-4D70-432E-A362-E52D50A7E309}" sibTransId="{AC0C86A0-A471-4344-ABEB-3ABCC968CE75}"/>
    <dgm:cxn modelId="{C5A59703-FC90-4DDC-902E-6A66B34941F4}" srcId="{451FE5AE-2669-44A9-8C22-F8D8B9E29F62}" destId="{2E216934-04B3-4402-B9FB-1091339D1E67}" srcOrd="1" destOrd="0" parTransId="{FD6E6D48-EA59-43A6-A5F3-241CA9DC1DB0}" sibTransId="{7C07DDF5-830D-411C-B692-3460DFC7A699}"/>
    <dgm:cxn modelId="{D75715C9-DD2E-493E-B207-69AAF7C47B3A}" type="presOf" srcId="{451FE5AE-2669-44A9-8C22-F8D8B9E29F62}" destId="{956DF418-9FEB-4927-A0F6-C5549FF2203A}" srcOrd="0" destOrd="0" presId="urn:microsoft.com/office/officeart/2005/8/layout/list1"/>
    <dgm:cxn modelId="{B883FFB5-A426-4112-BC2B-7E6B016FAE14}" type="presParOf" srcId="{956DF418-9FEB-4927-A0F6-C5549FF2203A}" destId="{8E1D6CD3-0E0F-4153-8C6E-4B05027AC35D}" srcOrd="0" destOrd="0" presId="urn:microsoft.com/office/officeart/2005/8/layout/list1"/>
    <dgm:cxn modelId="{0BC3E6F6-CDC4-4193-84F0-71E50FA11F1B}" type="presParOf" srcId="{8E1D6CD3-0E0F-4153-8C6E-4B05027AC35D}" destId="{050B51A6-364C-420C-B2B4-DE5BE8E39E4A}" srcOrd="0" destOrd="0" presId="urn:microsoft.com/office/officeart/2005/8/layout/list1"/>
    <dgm:cxn modelId="{EDBDF1B9-A3FD-478C-93D1-AC7B7B3D3DCA}" type="presParOf" srcId="{8E1D6CD3-0E0F-4153-8C6E-4B05027AC35D}" destId="{2615BD24-154D-4840-95F4-E348C52173EA}" srcOrd="1" destOrd="0" presId="urn:microsoft.com/office/officeart/2005/8/layout/list1"/>
    <dgm:cxn modelId="{BF58494D-C810-4522-A569-D9806822A9EB}" type="presParOf" srcId="{956DF418-9FEB-4927-A0F6-C5549FF2203A}" destId="{DAD9A7A4-0598-442C-8F7F-601C28FDECF2}" srcOrd="1" destOrd="0" presId="urn:microsoft.com/office/officeart/2005/8/layout/list1"/>
    <dgm:cxn modelId="{79A9AB24-709F-4064-8119-2E0799E0871D}" type="presParOf" srcId="{956DF418-9FEB-4927-A0F6-C5549FF2203A}" destId="{FF7E286F-0C07-46D4-820A-16E181A1BFB4}" srcOrd="2" destOrd="0" presId="urn:microsoft.com/office/officeart/2005/8/layout/list1"/>
    <dgm:cxn modelId="{CB41E6C9-DBBA-4A3A-8D1A-705938D2E495}" type="presParOf" srcId="{956DF418-9FEB-4927-A0F6-C5549FF2203A}" destId="{781D99C5-0621-494C-AB80-6814EB03D7D2}" srcOrd="3" destOrd="0" presId="urn:microsoft.com/office/officeart/2005/8/layout/list1"/>
    <dgm:cxn modelId="{F9D65D7C-EEBB-4166-82F1-9DC33A0CF842}" type="presParOf" srcId="{956DF418-9FEB-4927-A0F6-C5549FF2203A}" destId="{0B6D6C2A-8ED6-4EF6-8F07-919F524A59F3}" srcOrd="4" destOrd="0" presId="urn:microsoft.com/office/officeart/2005/8/layout/list1"/>
    <dgm:cxn modelId="{48A74E22-D427-4280-9FC4-A1937A39EDAB}" type="presParOf" srcId="{0B6D6C2A-8ED6-4EF6-8F07-919F524A59F3}" destId="{AAB82083-1455-46B6-AF01-D3698509C821}" srcOrd="0" destOrd="0" presId="urn:microsoft.com/office/officeart/2005/8/layout/list1"/>
    <dgm:cxn modelId="{B59C1DD0-FD1C-4EA3-B716-73B305D880FD}" type="presParOf" srcId="{0B6D6C2A-8ED6-4EF6-8F07-919F524A59F3}" destId="{33E1625C-F83F-4CB4-9808-5FFB114BA1CB}" srcOrd="1" destOrd="0" presId="urn:microsoft.com/office/officeart/2005/8/layout/list1"/>
    <dgm:cxn modelId="{030EEAEF-F7D0-4A89-A3E6-C8633126A011}" type="presParOf" srcId="{956DF418-9FEB-4927-A0F6-C5549FF2203A}" destId="{DF2C6ED6-1A48-46F4-ABDE-ADC116C6A132}" srcOrd="5" destOrd="0" presId="urn:microsoft.com/office/officeart/2005/8/layout/list1"/>
    <dgm:cxn modelId="{46994DC1-FCDC-4925-873C-28F5A36CF6FE}" type="presParOf" srcId="{956DF418-9FEB-4927-A0F6-C5549FF2203A}" destId="{4F1F8610-00A2-40FA-AF72-0944631B3FC5}" srcOrd="6" destOrd="0" presId="urn:microsoft.com/office/officeart/2005/8/layout/list1"/>
    <dgm:cxn modelId="{6F69DACB-4AFA-434A-BDB7-6513255D30E4}" type="presParOf" srcId="{956DF418-9FEB-4927-A0F6-C5549FF2203A}" destId="{C0669B4F-17C8-4503-9D43-919FE0990795}" srcOrd="7" destOrd="0" presId="urn:microsoft.com/office/officeart/2005/8/layout/list1"/>
    <dgm:cxn modelId="{BCDD56AF-C599-4616-B15A-F9FE6BC3241B}" type="presParOf" srcId="{956DF418-9FEB-4927-A0F6-C5549FF2203A}" destId="{B3D243C5-5D31-4341-B282-9BA518302AB0}" srcOrd="8" destOrd="0" presId="urn:microsoft.com/office/officeart/2005/8/layout/list1"/>
    <dgm:cxn modelId="{A9FEDB1E-D442-4253-8D4A-FC491657F4AC}" type="presParOf" srcId="{B3D243C5-5D31-4341-B282-9BA518302AB0}" destId="{53A3477B-BA90-4186-858E-D83E289DA116}" srcOrd="0" destOrd="0" presId="urn:microsoft.com/office/officeart/2005/8/layout/list1"/>
    <dgm:cxn modelId="{D54B36DE-9D9E-4CCA-94DA-794BEEE2AF97}" type="presParOf" srcId="{B3D243C5-5D31-4341-B282-9BA518302AB0}" destId="{BBC0E50E-CA11-4A9A-9289-2E1995392A8E}" srcOrd="1" destOrd="0" presId="urn:microsoft.com/office/officeart/2005/8/layout/list1"/>
    <dgm:cxn modelId="{D2DBA1A5-60D6-46B6-8D4D-6FB17C4B6970}" type="presParOf" srcId="{956DF418-9FEB-4927-A0F6-C5549FF2203A}" destId="{D2C3BD8B-4310-4296-8BE7-0F43AAC3BF5D}" srcOrd="9" destOrd="0" presId="urn:microsoft.com/office/officeart/2005/8/layout/list1"/>
    <dgm:cxn modelId="{D609038F-53D1-404B-A474-386298D470F4}" type="presParOf" srcId="{956DF418-9FEB-4927-A0F6-C5549FF2203A}" destId="{2CDD647B-132D-484F-BA68-513951EDAD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BF2C9-DD65-43AA-90B7-89226EEB50A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156CD-FF88-4651-8FC4-14745E60625B}">
      <dgm:prSet phldrT="[文本]"/>
      <dgm:spPr/>
      <dgm:t>
        <a:bodyPr/>
        <a:lstStyle/>
        <a:p>
          <a:r>
            <a:rPr lang="zh-CN" altLang="en-US" dirty="0" smtClean="0">
              <a:solidFill>
                <a:srgbClr val="FFFF00"/>
              </a:solidFill>
            </a:rPr>
            <a:t>在</a:t>
          </a:r>
          <a:r>
            <a:rPr lang="en-US" altLang="zh-CN" dirty="0" smtClean="0">
              <a:solidFill>
                <a:srgbClr val="FFFF00"/>
              </a:solidFill>
            </a:rPr>
            <a:t>6</a:t>
          </a:r>
          <a:r>
            <a:rPr lang="zh-CN" altLang="en-US" dirty="0" smtClean="0">
              <a:solidFill>
                <a:srgbClr val="FFFF00"/>
              </a:solidFill>
            </a:rPr>
            <a:t>维相空间寻找更多的星流</a:t>
          </a:r>
          <a:endParaRPr lang="zh-CN" altLang="en-US" dirty="0">
            <a:solidFill>
              <a:srgbClr val="FFFF00"/>
            </a:solidFill>
          </a:endParaRPr>
        </a:p>
      </dgm:t>
    </dgm:pt>
    <dgm:pt modelId="{B8012622-BCD9-40F9-B79C-8E110F2CDDDA}" type="parTrans" cxnId="{A38A35E2-1AB4-4085-B7EB-54099AB45DB5}">
      <dgm:prSet/>
      <dgm:spPr/>
      <dgm:t>
        <a:bodyPr/>
        <a:lstStyle/>
        <a:p>
          <a:endParaRPr lang="zh-CN" altLang="en-US"/>
        </a:p>
      </dgm:t>
    </dgm:pt>
    <dgm:pt modelId="{F3F1A4BB-1B4D-4B20-87E7-2DF657B9DD21}" type="sibTrans" cxnId="{A38A35E2-1AB4-4085-B7EB-54099AB45DB5}">
      <dgm:prSet/>
      <dgm:spPr/>
      <dgm:t>
        <a:bodyPr/>
        <a:lstStyle/>
        <a:p>
          <a:endParaRPr lang="zh-CN" altLang="en-US"/>
        </a:p>
      </dgm:t>
    </dgm:pt>
    <dgm:pt modelId="{8C6995FC-1FA1-405C-9DE3-E280DE6A1A34}" type="asst">
      <dgm:prSet phldrT="[文本]"/>
      <dgm:spPr/>
      <dgm:t>
        <a:bodyPr/>
        <a:lstStyle/>
        <a:p>
          <a:r>
            <a:rPr lang="zh-CN" altLang="en-US" dirty="0" smtClean="0">
              <a:solidFill>
                <a:srgbClr val="FFFF00"/>
              </a:solidFill>
            </a:rPr>
            <a:t>利用化学手段详细分析星流的起源</a:t>
          </a:r>
          <a:endParaRPr lang="zh-CN" altLang="en-US" dirty="0">
            <a:solidFill>
              <a:srgbClr val="FFFF00"/>
            </a:solidFill>
          </a:endParaRPr>
        </a:p>
      </dgm:t>
    </dgm:pt>
    <dgm:pt modelId="{8A75027A-0422-4248-8E0F-262B33026BAE}" type="parTrans" cxnId="{25988CEB-3D24-4E1B-96AD-29E040BEB60F}">
      <dgm:prSet/>
      <dgm:spPr/>
      <dgm:t>
        <a:bodyPr/>
        <a:lstStyle/>
        <a:p>
          <a:endParaRPr lang="zh-CN" altLang="en-US"/>
        </a:p>
      </dgm:t>
    </dgm:pt>
    <dgm:pt modelId="{8E683A9E-0A6D-44A6-9BBA-BEDA9FE8B7DC}" type="sibTrans" cxnId="{25988CEB-3D24-4E1B-96AD-29E040BEB60F}">
      <dgm:prSet/>
      <dgm:spPr/>
      <dgm:t>
        <a:bodyPr/>
        <a:lstStyle/>
        <a:p>
          <a:endParaRPr lang="zh-CN" altLang="en-US"/>
        </a:p>
      </dgm:t>
    </dgm:pt>
    <dgm:pt modelId="{1D01792B-9FC5-4E2D-9D6D-8F804350DC54}">
      <dgm:prSet phldrT="[文本]"/>
      <dgm:spPr/>
      <dgm:t>
        <a:bodyPr/>
        <a:lstStyle/>
        <a:p>
          <a:r>
            <a:rPr lang="zh-CN" altLang="en-US" dirty="0" smtClean="0">
              <a:solidFill>
                <a:srgbClr val="FFFF00"/>
              </a:solidFill>
            </a:rPr>
            <a:t>根据吸积残骸星流了解银河系的并合成长史</a:t>
          </a:r>
          <a:endParaRPr lang="zh-CN" altLang="en-US" dirty="0">
            <a:solidFill>
              <a:srgbClr val="FFFF00"/>
            </a:solidFill>
          </a:endParaRPr>
        </a:p>
      </dgm:t>
    </dgm:pt>
    <dgm:pt modelId="{F156B62D-5E3F-4995-944D-DB2C6D7170B7}" type="parTrans" cxnId="{8DC7A5A1-1102-42C0-84C7-0B927F311D0B}">
      <dgm:prSet/>
      <dgm:spPr/>
      <dgm:t>
        <a:bodyPr/>
        <a:lstStyle/>
        <a:p>
          <a:endParaRPr lang="zh-CN" altLang="en-US"/>
        </a:p>
      </dgm:t>
    </dgm:pt>
    <dgm:pt modelId="{FB7CAC57-9E86-4F12-86EA-4D9F77A041D3}" type="sibTrans" cxnId="{8DC7A5A1-1102-42C0-84C7-0B927F311D0B}">
      <dgm:prSet/>
      <dgm:spPr/>
      <dgm:t>
        <a:bodyPr/>
        <a:lstStyle/>
        <a:p>
          <a:endParaRPr lang="zh-CN" altLang="en-US"/>
        </a:p>
      </dgm:t>
    </dgm:pt>
    <dgm:pt modelId="{D52710DD-1900-4B7B-B024-AB44E358549E}">
      <dgm:prSet phldrT="[文本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dirty="0" smtClean="0">
              <a:solidFill>
                <a:srgbClr val="FFFF00"/>
              </a:solidFill>
            </a:rPr>
            <a:t>通过星团蒸发出来的星流研究瓦解的恒星集团</a:t>
          </a:r>
          <a:endParaRPr lang="zh-CN" altLang="en-US" dirty="0">
            <a:solidFill>
              <a:srgbClr val="FFFF00"/>
            </a:solidFill>
          </a:endParaRPr>
        </a:p>
      </dgm:t>
    </dgm:pt>
    <dgm:pt modelId="{8A776733-E031-4957-9552-2DAE6980275E}" type="parTrans" cxnId="{4E41C043-8477-4ADE-87D0-8F0104724DBB}">
      <dgm:prSet/>
      <dgm:spPr/>
      <dgm:t>
        <a:bodyPr/>
        <a:lstStyle/>
        <a:p>
          <a:endParaRPr lang="zh-CN" altLang="en-US"/>
        </a:p>
      </dgm:t>
    </dgm:pt>
    <dgm:pt modelId="{E429AECE-A22D-4535-85E1-B73429310576}" type="sibTrans" cxnId="{4E41C043-8477-4ADE-87D0-8F0104724DBB}">
      <dgm:prSet/>
      <dgm:spPr/>
      <dgm:t>
        <a:bodyPr/>
        <a:lstStyle/>
        <a:p>
          <a:endParaRPr lang="zh-CN" altLang="en-US"/>
        </a:p>
      </dgm:t>
    </dgm:pt>
    <dgm:pt modelId="{FF3CD8C2-04F1-4E35-BF8F-1408B1CDE090}">
      <dgm:prSet phldrT="[文本]"/>
      <dgm:spPr/>
      <dgm:t>
        <a:bodyPr/>
        <a:lstStyle/>
        <a:p>
          <a:r>
            <a:rPr lang="zh-CN" altLang="en-US" dirty="0" smtClean="0">
              <a:solidFill>
                <a:srgbClr val="FFFF00"/>
              </a:solidFill>
            </a:rPr>
            <a:t>与数值模拟对比进而限制银河系模型的某些参数</a:t>
          </a:r>
          <a:endParaRPr lang="zh-CN" altLang="en-US" dirty="0">
            <a:solidFill>
              <a:srgbClr val="FFFF00"/>
            </a:solidFill>
          </a:endParaRPr>
        </a:p>
      </dgm:t>
    </dgm:pt>
    <dgm:pt modelId="{6DD6D7B5-60E4-464E-B9B3-923CD1CB29BE}" type="parTrans" cxnId="{7EDC0554-097D-4570-8C1C-6C1B7DC53C3F}">
      <dgm:prSet/>
      <dgm:spPr/>
      <dgm:t>
        <a:bodyPr/>
        <a:lstStyle/>
        <a:p>
          <a:endParaRPr lang="zh-CN" altLang="en-US"/>
        </a:p>
      </dgm:t>
    </dgm:pt>
    <dgm:pt modelId="{588309DD-922B-4097-BE3F-91FB754C16CB}" type="sibTrans" cxnId="{7EDC0554-097D-4570-8C1C-6C1B7DC53C3F}">
      <dgm:prSet/>
      <dgm:spPr/>
      <dgm:t>
        <a:bodyPr/>
        <a:lstStyle/>
        <a:p>
          <a:endParaRPr lang="zh-CN" altLang="en-US"/>
        </a:p>
      </dgm:t>
    </dgm:pt>
    <dgm:pt modelId="{32F9025C-C17F-4F8E-822C-0A5E916BD26A}" type="pres">
      <dgm:prSet presAssocID="{FC4BF2C9-DD65-43AA-90B7-89226EEB50A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D4AF83E-4395-4F82-85F7-465EABFCAF33}" type="pres">
      <dgm:prSet presAssocID="{6FF156CD-FF88-4651-8FC4-14745E60625B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78E31E7E-7958-45F8-903F-BF1CD3EABD5B}" type="pres">
      <dgm:prSet presAssocID="{6FF156CD-FF88-4651-8FC4-14745E60625B}" presName="rootComposite1" presStyleCnt="0"/>
      <dgm:spPr/>
      <dgm:t>
        <a:bodyPr/>
        <a:lstStyle/>
        <a:p>
          <a:endParaRPr lang="zh-CN" altLang="en-US"/>
        </a:p>
      </dgm:t>
    </dgm:pt>
    <dgm:pt modelId="{DA6B6687-3B43-4941-A53D-4A1A4AAD9805}" type="pres">
      <dgm:prSet presAssocID="{6FF156CD-FF88-4651-8FC4-14745E60625B}" presName="rootText1" presStyleLbl="alignAcc1" presStyleIdx="0" presStyleCnt="0" custScaleX="476651" custScaleY="220552" custLinFactX="28005" custLinFactNeighborX="100000" custLinFactNeighborY="-9550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71B323-9CA2-4EF1-8E1C-E57B450E7B0E}" type="pres">
      <dgm:prSet presAssocID="{6FF156CD-FF88-4651-8FC4-14745E60625B}" presName="topArc1" presStyleLbl="parChTrans1D1" presStyleIdx="0" presStyleCnt="10"/>
      <dgm:spPr/>
      <dgm:t>
        <a:bodyPr/>
        <a:lstStyle/>
        <a:p>
          <a:endParaRPr lang="zh-CN" altLang="en-US"/>
        </a:p>
      </dgm:t>
    </dgm:pt>
    <dgm:pt modelId="{CFA44812-7A7A-4CF5-BC73-44C0F543ED78}" type="pres">
      <dgm:prSet presAssocID="{6FF156CD-FF88-4651-8FC4-14745E60625B}" presName="bottomArc1" presStyleLbl="parChTrans1D1" presStyleIdx="1" presStyleCnt="10"/>
      <dgm:spPr/>
      <dgm:t>
        <a:bodyPr/>
        <a:lstStyle/>
        <a:p>
          <a:endParaRPr lang="zh-CN" altLang="en-US"/>
        </a:p>
      </dgm:t>
    </dgm:pt>
    <dgm:pt modelId="{5EDD9C9C-3FD1-4160-BB3C-E6C319202330}" type="pres">
      <dgm:prSet presAssocID="{6FF156CD-FF88-4651-8FC4-14745E60625B}" presName="topConnNode1" presStyleLbl="node1" presStyleIdx="0" presStyleCnt="0"/>
      <dgm:spPr/>
      <dgm:t>
        <a:bodyPr/>
        <a:lstStyle/>
        <a:p>
          <a:endParaRPr lang="zh-CN" altLang="en-US"/>
        </a:p>
      </dgm:t>
    </dgm:pt>
    <dgm:pt modelId="{FD744450-96C4-4507-A2D0-93788D1E91AC}" type="pres">
      <dgm:prSet presAssocID="{6FF156CD-FF88-4651-8FC4-14745E60625B}" presName="hierChild2" presStyleCnt="0"/>
      <dgm:spPr/>
      <dgm:t>
        <a:bodyPr/>
        <a:lstStyle/>
        <a:p>
          <a:endParaRPr lang="zh-CN" altLang="en-US"/>
        </a:p>
      </dgm:t>
    </dgm:pt>
    <dgm:pt modelId="{5AD320DA-C5A9-4C74-8824-CD8191B3FDC7}" type="pres">
      <dgm:prSet presAssocID="{F156B62D-5E3F-4995-944D-DB2C6D7170B7}" presName="Name28" presStyleLbl="parChTrans1D2" presStyleIdx="0" presStyleCnt="4"/>
      <dgm:spPr/>
      <dgm:t>
        <a:bodyPr/>
        <a:lstStyle/>
        <a:p>
          <a:endParaRPr lang="zh-CN" altLang="en-US"/>
        </a:p>
      </dgm:t>
    </dgm:pt>
    <dgm:pt modelId="{030ACCA0-9672-4718-A03D-E5B1D9D37958}" type="pres">
      <dgm:prSet presAssocID="{1D01792B-9FC5-4E2D-9D6D-8F804350DC5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0E09A45-68FD-4FE9-8600-326B308A2BE5}" type="pres">
      <dgm:prSet presAssocID="{1D01792B-9FC5-4E2D-9D6D-8F804350DC54}" presName="rootComposite2" presStyleCnt="0"/>
      <dgm:spPr/>
      <dgm:t>
        <a:bodyPr/>
        <a:lstStyle/>
        <a:p>
          <a:endParaRPr lang="zh-CN" altLang="en-US"/>
        </a:p>
      </dgm:t>
    </dgm:pt>
    <dgm:pt modelId="{7EDB928A-BAD4-4184-AD08-C5F1CA65975B}" type="pres">
      <dgm:prSet presAssocID="{1D01792B-9FC5-4E2D-9D6D-8F804350DC54}" presName="rootText2" presStyleLbl="alignAcc1" presStyleIdx="0" presStyleCnt="0" custScaleX="239904" custScaleY="266442" custLinFactNeighborX="2537" custLinFactNeighborY="-82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C470AF-279D-4320-AAA9-E6912BCF0FF4}" type="pres">
      <dgm:prSet presAssocID="{1D01792B-9FC5-4E2D-9D6D-8F804350DC54}" presName="topArc2" presStyleLbl="parChTrans1D1" presStyleIdx="2" presStyleCnt="10"/>
      <dgm:spPr/>
      <dgm:t>
        <a:bodyPr/>
        <a:lstStyle/>
        <a:p>
          <a:endParaRPr lang="zh-CN" altLang="en-US"/>
        </a:p>
      </dgm:t>
    </dgm:pt>
    <dgm:pt modelId="{F427D6F8-9DD6-4265-BFCC-A1CD76627279}" type="pres">
      <dgm:prSet presAssocID="{1D01792B-9FC5-4E2D-9D6D-8F804350DC54}" presName="bottomArc2" presStyleLbl="parChTrans1D1" presStyleIdx="3" presStyleCnt="10"/>
      <dgm:spPr/>
      <dgm:t>
        <a:bodyPr/>
        <a:lstStyle/>
        <a:p>
          <a:endParaRPr lang="zh-CN" altLang="en-US"/>
        </a:p>
      </dgm:t>
    </dgm:pt>
    <dgm:pt modelId="{E004DCF3-0486-4E2B-843E-0442CEDBC659}" type="pres">
      <dgm:prSet presAssocID="{1D01792B-9FC5-4E2D-9D6D-8F804350DC54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772D417A-D940-46BE-A48A-2AF51565046F}" type="pres">
      <dgm:prSet presAssocID="{1D01792B-9FC5-4E2D-9D6D-8F804350DC54}" presName="hierChild4" presStyleCnt="0"/>
      <dgm:spPr/>
      <dgm:t>
        <a:bodyPr/>
        <a:lstStyle/>
        <a:p>
          <a:endParaRPr lang="zh-CN" altLang="en-US"/>
        </a:p>
      </dgm:t>
    </dgm:pt>
    <dgm:pt modelId="{B5DA7DB8-A02F-4664-AB1C-E69D7C4A0AE8}" type="pres">
      <dgm:prSet presAssocID="{1D01792B-9FC5-4E2D-9D6D-8F804350DC54}" presName="hierChild5" presStyleCnt="0"/>
      <dgm:spPr/>
      <dgm:t>
        <a:bodyPr/>
        <a:lstStyle/>
        <a:p>
          <a:endParaRPr lang="zh-CN" altLang="en-US"/>
        </a:p>
      </dgm:t>
    </dgm:pt>
    <dgm:pt modelId="{DDB6F786-3127-466B-AD29-6425BA04D277}" type="pres">
      <dgm:prSet presAssocID="{8A776733-E031-4957-9552-2DAE6980275E}" presName="Name28" presStyleLbl="parChTrans1D2" presStyleIdx="1" presStyleCnt="4"/>
      <dgm:spPr/>
      <dgm:t>
        <a:bodyPr/>
        <a:lstStyle/>
        <a:p>
          <a:endParaRPr lang="zh-CN" altLang="en-US"/>
        </a:p>
      </dgm:t>
    </dgm:pt>
    <dgm:pt modelId="{6605A686-C268-4400-9932-D18FEDF9031B}" type="pres">
      <dgm:prSet presAssocID="{D52710DD-1900-4B7B-B024-AB44E358549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1E003E5-38B1-44FC-86CD-EB768454FDB2}" type="pres">
      <dgm:prSet presAssocID="{D52710DD-1900-4B7B-B024-AB44E358549E}" presName="rootComposite2" presStyleCnt="0"/>
      <dgm:spPr/>
      <dgm:t>
        <a:bodyPr/>
        <a:lstStyle/>
        <a:p>
          <a:endParaRPr lang="zh-CN" altLang="en-US"/>
        </a:p>
      </dgm:t>
    </dgm:pt>
    <dgm:pt modelId="{AFB797C9-4286-4BB8-9F50-CC56EF9DFFA4}" type="pres">
      <dgm:prSet presAssocID="{D52710DD-1900-4B7B-B024-AB44E358549E}" presName="rootText2" presStyleLbl="alignAcc1" presStyleIdx="0" presStyleCnt="0" custScaleX="237612" custScaleY="285487" custLinFactNeighborX="3774" custLinFactNeighborY="-82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FDC41B-EFE6-441F-8948-12D28E0ADBE8}" type="pres">
      <dgm:prSet presAssocID="{D52710DD-1900-4B7B-B024-AB44E358549E}" presName="topArc2" presStyleLbl="parChTrans1D1" presStyleIdx="4" presStyleCnt="10"/>
      <dgm:spPr/>
      <dgm:t>
        <a:bodyPr/>
        <a:lstStyle/>
        <a:p>
          <a:endParaRPr lang="zh-CN" altLang="en-US"/>
        </a:p>
      </dgm:t>
    </dgm:pt>
    <dgm:pt modelId="{B952136E-3930-4C92-B921-FB8B780BF05F}" type="pres">
      <dgm:prSet presAssocID="{D52710DD-1900-4B7B-B024-AB44E358549E}" presName="bottomArc2" presStyleLbl="parChTrans1D1" presStyleIdx="5" presStyleCnt="10"/>
      <dgm:spPr/>
      <dgm:t>
        <a:bodyPr/>
        <a:lstStyle/>
        <a:p>
          <a:endParaRPr lang="zh-CN" altLang="en-US"/>
        </a:p>
      </dgm:t>
    </dgm:pt>
    <dgm:pt modelId="{7F59320A-E56D-4628-9AF2-F54527D9AFF8}" type="pres">
      <dgm:prSet presAssocID="{D52710DD-1900-4B7B-B024-AB44E358549E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2CB7FFDF-4005-43D9-BB74-D2224CF7A814}" type="pres">
      <dgm:prSet presAssocID="{D52710DD-1900-4B7B-B024-AB44E358549E}" presName="hierChild4" presStyleCnt="0"/>
      <dgm:spPr/>
      <dgm:t>
        <a:bodyPr/>
        <a:lstStyle/>
        <a:p>
          <a:endParaRPr lang="zh-CN" altLang="en-US"/>
        </a:p>
      </dgm:t>
    </dgm:pt>
    <dgm:pt modelId="{ABDC2976-23EA-4CB2-B921-D758547E54DF}" type="pres">
      <dgm:prSet presAssocID="{D52710DD-1900-4B7B-B024-AB44E358549E}" presName="hierChild5" presStyleCnt="0"/>
      <dgm:spPr/>
      <dgm:t>
        <a:bodyPr/>
        <a:lstStyle/>
        <a:p>
          <a:endParaRPr lang="zh-CN" altLang="en-US"/>
        </a:p>
      </dgm:t>
    </dgm:pt>
    <dgm:pt modelId="{49C2BB7C-B0C4-4401-B1E7-A7E5A24A7256}" type="pres">
      <dgm:prSet presAssocID="{6DD6D7B5-60E4-464E-B9B3-923CD1CB29BE}" presName="Name28" presStyleLbl="parChTrans1D2" presStyleIdx="2" presStyleCnt="4"/>
      <dgm:spPr/>
      <dgm:t>
        <a:bodyPr/>
        <a:lstStyle/>
        <a:p>
          <a:endParaRPr lang="zh-CN" altLang="en-US"/>
        </a:p>
      </dgm:t>
    </dgm:pt>
    <dgm:pt modelId="{5AC60F01-3A4A-45F7-B402-8FB11306A9A0}" type="pres">
      <dgm:prSet presAssocID="{FF3CD8C2-04F1-4E35-BF8F-1408B1CDE09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5F93BA2-C7F7-4140-99CE-99E975A82235}" type="pres">
      <dgm:prSet presAssocID="{FF3CD8C2-04F1-4E35-BF8F-1408B1CDE090}" presName="rootComposite2" presStyleCnt="0"/>
      <dgm:spPr/>
      <dgm:t>
        <a:bodyPr/>
        <a:lstStyle/>
        <a:p>
          <a:endParaRPr lang="zh-CN" altLang="en-US"/>
        </a:p>
      </dgm:t>
    </dgm:pt>
    <dgm:pt modelId="{985092D3-788A-4CF4-8137-A20B81F94959}" type="pres">
      <dgm:prSet presAssocID="{FF3CD8C2-04F1-4E35-BF8F-1408B1CDE090}" presName="rootText2" presStyleLbl="alignAcc1" presStyleIdx="0" presStyleCnt="0" custScaleX="263933" custScaleY="284912" custLinFactNeighborX="1043" custLinFactNeighborY="-82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362538-FDE4-4BE1-B4BB-18FF875D744F}" type="pres">
      <dgm:prSet presAssocID="{FF3CD8C2-04F1-4E35-BF8F-1408B1CDE090}" presName="topArc2" presStyleLbl="parChTrans1D1" presStyleIdx="6" presStyleCnt="10"/>
      <dgm:spPr/>
      <dgm:t>
        <a:bodyPr/>
        <a:lstStyle/>
        <a:p>
          <a:endParaRPr lang="zh-CN" altLang="en-US"/>
        </a:p>
      </dgm:t>
    </dgm:pt>
    <dgm:pt modelId="{B656A907-BB19-4E68-A830-8C9F1E7214BF}" type="pres">
      <dgm:prSet presAssocID="{FF3CD8C2-04F1-4E35-BF8F-1408B1CDE090}" presName="bottomArc2" presStyleLbl="parChTrans1D1" presStyleIdx="7" presStyleCnt="10"/>
      <dgm:spPr/>
      <dgm:t>
        <a:bodyPr/>
        <a:lstStyle/>
        <a:p>
          <a:endParaRPr lang="zh-CN" altLang="en-US"/>
        </a:p>
      </dgm:t>
    </dgm:pt>
    <dgm:pt modelId="{8ED871CA-4512-4908-86F2-C10D8311436B}" type="pres">
      <dgm:prSet presAssocID="{FF3CD8C2-04F1-4E35-BF8F-1408B1CDE090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C03B4DD4-8115-48CF-9E06-0EBECDFDAE04}" type="pres">
      <dgm:prSet presAssocID="{FF3CD8C2-04F1-4E35-BF8F-1408B1CDE090}" presName="hierChild4" presStyleCnt="0"/>
      <dgm:spPr/>
      <dgm:t>
        <a:bodyPr/>
        <a:lstStyle/>
        <a:p>
          <a:endParaRPr lang="zh-CN" altLang="en-US"/>
        </a:p>
      </dgm:t>
    </dgm:pt>
    <dgm:pt modelId="{8D19AE3B-BF19-4D73-8D4A-79CBF9FDB979}" type="pres">
      <dgm:prSet presAssocID="{FF3CD8C2-04F1-4E35-BF8F-1408B1CDE090}" presName="hierChild5" presStyleCnt="0"/>
      <dgm:spPr/>
      <dgm:t>
        <a:bodyPr/>
        <a:lstStyle/>
        <a:p>
          <a:endParaRPr lang="zh-CN" altLang="en-US"/>
        </a:p>
      </dgm:t>
    </dgm:pt>
    <dgm:pt modelId="{CBCCCFD0-F739-421D-89D7-5C0E39675CE2}" type="pres">
      <dgm:prSet presAssocID="{6FF156CD-FF88-4651-8FC4-14745E60625B}" presName="hierChild3" presStyleCnt="0"/>
      <dgm:spPr/>
      <dgm:t>
        <a:bodyPr/>
        <a:lstStyle/>
        <a:p>
          <a:endParaRPr lang="zh-CN" altLang="en-US"/>
        </a:p>
      </dgm:t>
    </dgm:pt>
    <dgm:pt modelId="{4F5A6837-AFD5-47AF-8C49-955ADEA7A926}" type="pres">
      <dgm:prSet presAssocID="{8A75027A-0422-4248-8E0F-262B33026BAE}" presName="Name101" presStyleLbl="parChTrans1D2" presStyleIdx="3" presStyleCnt="4"/>
      <dgm:spPr/>
      <dgm:t>
        <a:bodyPr/>
        <a:lstStyle/>
        <a:p>
          <a:endParaRPr lang="zh-CN" altLang="en-US"/>
        </a:p>
      </dgm:t>
    </dgm:pt>
    <dgm:pt modelId="{74E6D1EC-06BE-4421-97D1-E6D60145DE59}" type="pres">
      <dgm:prSet presAssocID="{8C6995FC-1FA1-405C-9DE3-E280DE6A1A34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DBB2B72-0FBC-4426-B276-7FD83A5B60AA}" type="pres">
      <dgm:prSet presAssocID="{8C6995FC-1FA1-405C-9DE3-E280DE6A1A34}" presName="rootComposite3" presStyleCnt="0"/>
      <dgm:spPr/>
      <dgm:t>
        <a:bodyPr/>
        <a:lstStyle/>
        <a:p>
          <a:endParaRPr lang="zh-CN" altLang="en-US"/>
        </a:p>
      </dgm:t>
    </dgm:pt>
    <dgm:pt modelId="{77BFA416-592F-44B5-A66E-8522FD27A5AF}" type="pres">
      <dgm:prSet presAssocID="{8C6995FC-1FA1-405C-9DE3-E280DE6A1A34}" presName="rootText3" presStyleLbl="alignAcc1" presStyleIdx="0" presStyleCnt="0" custScaleX="329161" custScaleY="156601" custLinFactY="-30424" custLinFactNeighborX="44838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451DF9-C6CD-4874-9273-3BD0DC13EBE7}" type="pres">
      <dgm:prSet presAssocID="{8C6995FC-1FA1-405C-9DE3-E280DE6A1A34}" presName="topArc3" presStyleLbl="parChTrans1D1" presStyleIdx="8" presStyleCnt="10"/>
      <dgm:spPr/>
      <dgm:t>
        <a:bodyPr/>
        <a:lstStyle/>
        <a:p>
          <a:endParaRPr lang="zh-CN" altLang="en-US"/>
        </a:p>
      </dgm:t>
    </dgm:pt>
    <dgm:pt modelId="{FAA561E3-7894-46F7-8AFC-83288C86F129}" type="pres">
      <dgm:prSet presAssocID="{8C6995FC-1FA1-405C-9DE3-E280DE6A1A34}" presName="bottomArc3" presStyleLbl="parChTrans1D1" presStyleIdx="9" presStyleCnt="10"/>
      <dgm:spPr/>
      <dgm:t>
        <a:bodyPr/>
        <a:lstStyle/>
        <a:p>
          <a:endParaRPr lang="zh-CN" altLang="en-US"/>
        </a:p>
      </dgm:t>
    </dgm:pt>
    <dgm:pt modelId="{5130CD7D-E769-4E0F-9FD2-C9A983ED2EE7}" type="pres">
      <dgm:prSet presAssocID="{8C6995FC-1FA1-405C-9DE3-E280DE6A1A34}" presName="topConnNode3" presStyleLbl="asst1" presStyleIdx="0" presStyleCnt="0"/>
      <dgm:spPr/>
      <dgm:t>
        <a:bodyPr/>
        <a:lstStyle/>
        <a:p>
          <a:endParaRPr lang="zh-CN" altLang="en-US"/>
        </a:p>
      </dgm:t>
    </dgm:pt>
    <dgm:pt modelId="{4C2B524D-FB29-4D67-816F-951918D36CA9}" type="pres">
      <dgm:prSet presAssocID="{8C6995FC-1FA1-405C-9DE3-E280DE6A1A34}" presName="hierChild6" presStyleCnt="0"/>
      <dgm:spPr/>
      <dgm:t>
        <a:bodyPr/>
        <a:lstStyle/>
        <a:p>
          <a:endParaRPr lang="zh-CN" altLang="en-US"/>
        </a:p>
      </dgm:t>
    </dgm:pt>
    <dgm:pt modelId="{9C1D188A-5C8C-4AB6-9F53-0902AF3A3C4B}" type="pres">
      <dgm:prSet presAssocID="{8C6995FC-1FA1-405C-9DE3-E280DE6A1A34}" presName="hierChild7" presStyleCnt="0"/>
      <dgm:spPr/>
      <dgm:t>
        <a:bodyPr/>
        <a:lstStyle/>
        <a:p>
          <a:endParaRPr lang="zh-CN" altLang="en-US"/>
        </a:p>
      </dgm:t>
    </dgm:pt>
  </dgm:ptLst>
  <dgm:cxnLst>
    <dgm:cxn modelId="{981B69DF-116C-4C35-8315-965BC0FDEDC1}" type="presOf" srcId="{8A75027A-0422-4248-8E0F-262B33026BAE}" destId="{4F5A6837-AFD5-47AF-8C49-955ADEA7A926}" srcOrd="0" destOrd="0" presId="urn:microsoft.com/office/officeart/2008/layout/HalfCircleOrganizationChart"/>
    <dgm:cxn modelId="{76497C6D-4E82-496A-974F-5E9B948EBF0B}" type="presOf" srcId="{FC4BF2C9-DD65-43AA-90B7-89226EEB50A8}" destId="{32F9025C-C17F-4F8E-822C-0A5E916BD26A}" srcOrd="0" destOrd="0" presId="urn:microsoft.com/office/officeart/2008/layout/HalfCircleOrganizationChart"/>
    <dgm:cxn modelId="{3C807773-6638-40D3-8C35-5E17D2EFAE35}" type="presOf" srcId="{6FF156CD-FF88-4651-8FC4-14745E60625B}" destId="{5EDD9C9C-3FD1-4160-BB3C-E6C319202330}" srcOrd="1" destOrd="0" presId="urn:microsoft.com/office/officeart/2008/layout/HalfCircleOrganizationChart"/>
    <dgm:cxn modelId="{A3D709B0-054C-46B0-A864-F150710444B2}" type="presOf" srcId="{D52710DD-1900-4B7B-B024-AB44E358549E}" destId="{7F59320A-E56D-4628-9AF2-F54527D9AFF8}" srcOrd="1" destOrd="0" presId="urn:microsoft.com/office/officeart/2008/layout/HalfCircleOrganizationChart"/>
    <dgm:cxn modelId="{64386EB5-2074-4BDF-B3AA-38BD1259D4D2}" type="presOf" srcId="{F156B62D-5E3F-4995-944D-DB2C6D7170B7}" destId="{5AD320DA-C5A9-4C74-8824-CD8191B3FDC7}" srcOrd="0" destOrd="0" presId="urn:microsoft.com/office/officeart/2008/layout/HalfCircleOrganizationChart"/>
    <dgm:cxn modelId="{A38A35E2-1AB4-4085-B7EB-54099AB45DB5}" srcId="{FC4BF2C9-DD65-43AA-90B7-89226EEB50A8}" destId="{6FF156CD-FF88-4651-8FC4-14745E60625B}" srcOrd="0" destOrd="0" parTransId="{B8012622-BCD9-40F9-B79C-8E110F2CDDDA}" sibTransId="{F3F1A4BB-1B4D-4B20-87E7-2DF657B9DD21}"/>
    <dgm:cxn modelId="{841B1073-098C-4063-BE8B-FEB011DCE1F5}" type="presOf" srcId="{FF3CD8C2-04F1-4E35-BF8F-1408B1CDE090}" destId="{8ED871CA-4512-4908-86F2-C10D8311436B}" srcOrd="1" destOrd="0" presId="urn:microsoft.com/office/officeart/2008/layout/HalfCircleOrganizationChart"/>
    <dgm:cxn modelId="{18F75BE1-EC79-4F37-AC63-A79C78E20AB4}" type="presOf" srcId="{8C6995FC-1FA1-405C-9DE3-E280DE6A1A34}" destId="{77BFA416-592F-44B5-A66E-8522FD27A5AF}" srcOrd="0" destOrd="0" presId="urn:microsoft.com/office/officeart/2008/layout/HalfCircleOrganizationChart"/>
    <dgm:cxn modelId="{FAC37BAB-C1D2-4DA8-ACCA-7A0BF2BE2835}" type="presOf" srcId="{8A776733-E031-4957-9552-2DAE6980275E}" destId="{DDB6F786-3127-466B-AD29-6425BA04D277}" srcOrd="0" destOrd="0" presId="urn:microsoft.com/office/officeart/2008/layout/HalfCircleOrganizationChart"/>
    <dgm:cxn modelId="{7EDC0554-097D-4570-8C1C-6C1B7DC53C3F}" srcId="{6FF156CD-FF88-4651-8FC4-14745E60625B}" destId="{FF3CD8C2-04F1-4E35-BF8F-1408B1CDE090}" srcOrd="3" destOrd="0" parTransId="{6DD6D7B5-60E4-464E-B9B3-923CD1CB29BE}" sibTransId="{588309DD-922B-4097-BE3F-91FB754C16CB}"/>
    <dgm:cxn modelId="{B5BFC74C-21DC-45E0-BF10-52A5FBCE5D99}" type="presOf" srcId="{8C6995FC-1FA1-405C-9DE3-E280DE6A1A34}" destId="{5130CD7D-E769-4E0F-9FD2-C9A983ED2EE7}" srcOrd="1" destOrd="0" presId="urn:microsoft.com/office/officeart/2008/layout/HalfCircleOrganizationChart"/>
    <dgm:cxn modelId="{75D1226D-D48F-424A-90B7-2A594351A4C2}" type="presOf" srcId="{FF3CD8C2-04F1-4E35-BF8F-1408B1CDE090}" destId="{985092D3-788A-4CF4-8137-A20B81F94959}" srcOrd="0" destOrd="0" presId="urn:microsoft.com/office/officeart/2008/layout/HalfCircleOrganizationChart"/>
    <dgm:cxn modelId="{14E4745E-86B6-42A9-9721-DB6EA3BDF929}" type="presOf" srcId="{1D01792B-9FC5-4E2D-9D6D-8F804350DC54}" destId="{E004DCF3-0486-4E2B-843E-0442CEDBC659}" srcOrd="1" destOrd="0" presId="urn:microsoft.com/office/officeart/2008/layout/HalfCircleOrganizationChart"/>
    <dgm:cxn modelId="{C5B82219-8866-4239-87AD-4A5978A74A2A}" type="presOf" srcId="{D52710DD-1900-4B7B-B024-AB44E358549E}" destId="{AFB797C9-4286-4BB8-9F50-CC56EF9DFFA4}" srcOrd="0" destOrd="0" presId="urn:microsoft.com/office/officeart/2008/layout/HalfCircleOrganizationChart"/>
    <dgm:cxn modelId="{4E41C043-8477-4ADE-87D0-8F0104724DBB}" srcId="{6FF156CD-FF88-4651-8FC4-14745E60625B}" destId="{D52710DD-1900-4B7B-B024-AB44E358549E}" srcOrd="2" destOrd="0" parTransId="{8A776733-E031-4957-9552-2DAE6980275E}" sibTransId="{E429AECE-A22D-4535-85E1-B73429310576}"/>
    <dgm:cxn modelId="{7A07CED4-E33C-41AC-B588-7442477CDDCF}" type="presOf" srcId="{6DD6D7B5-60E4-464E-B9B3-923CD1CB29BE}" destId="{49C2BB7C-B0C4-4401-B1E7-A7E5A24A7256}" srcOrd="0" destOrd="0" presId="urn:microsoft.com/office/officeart/2008/layout/HalfCircleOrganizationChart"/>
    <dgm:cxn modelId="{25988CEB-3D24-4E1B-96AD-29E040BEB60F}" srcId="{6FF156CD-FF88-4651-8FC4-14745E60625B}" destId="{8C6995FC-1FA1-405C-9DE3-E280DE6A1A34}" srcOrd="0" destOrd="0" parTransId="{8A75027A-0422-4248-8E0F-262B33026BAE}" sibTransId="{8E683A9E-0A6D-44A6-9BBA-BEDA9FE8B7DC}"/>
    <dgm:cxn modelId="{8DC7A5A1-1102-42C0-84C7-0B927F311D0B}" srcId="{6FF156CD-FF88-4651-8FC4-14745E60625B}" destId="{1D01792B-9FC5-4E2D-9D6D-8F804350DC54}" srcOrd="1" destOrd="0" parTransId="{F156B62D-5E3F-4995-944D-DB2C6D7170B7}" sibTransId="{FB7CAC57-9E86-4F12-86EA-4D9F77A041D3}"/>
    <dgm:cxn modelId="{DCFF2894-B08C-4163-9B6D-6B60682F3134}" type="presOf" srcId="{1D01792B-9FC5-4E2D-9D6D-8F804350DC54}" destId="{7EDB928A-BAD4-4184-AD08-C5F1CA65975B}" srcOrd="0" destOrd="0" presId="urn:microsoft.com/office/officeart/2008/layout/HalfCircleOrganizationChart"/>
    <dgm:cxn modelId="{B03EAEDC-766F-4AF5-97E5-D1B8C894438F}" type="presOf" srcId="{6FF156CD-FF88-4651-8FC4-14745E60625B}" destId="{DA6B6687-3B43-4941-A53D-4A1A4AAD9805}" srcOrd="0" destOrd="0" presId="urn:microsoft.com/office/officeart/2008/layout/HalfCircleOrganizationChart"/>
    <dgm:cxn modelId="{27541A5F-372F-4390-92D9-FFD8A414FB67}" type="presParOf" srcId="{32F9025C-C17F-4F8E-822C-0A5E916BD26A}" destId="{2D4AF83E-4395-4F82-85F7-465EABFCAF33}" srcOrd="0" destOrd="0" presId="urn:microsoft.com/office/officeart/2008/layout/HalfCircleOrganizationChart"/>
    <dgm:cxn modelId="{B77CEEEE-1D58-4C00-BB8C-553604703339}" type="presParOf" srcId="{2D4AF83E-4395-4F82-85F7-465EABFCAF33}" destId="{78E31E7E-7958-45F8-903F-BF1CD3EABD5B}" srcOrd="0" destOrd="0" presId="urn:microsoft.com/office/officeart/2008/layout/HalfCircleOrganizationChart"/>
    <dgm:cxn modelId="{1ECCFE6D-BAB8-4C27-9FDF-4CEBCA45A17D}" type="presParOf" srcId="{78E31E7E-7958-45F8-903F-BF1CD3EABD5B}" destId="{DA6B6687-3B43-4941-A53D-4A1A4AAD9805}" srcOrd="0" destOrd="0" presId="urn:microsoft.com/office/officeart/2008/layout/HalfCircleOrganizationChart"/>
    <dgm:cxn modelId="{084A4E2A-B4DE-4059-9135-558F87F65D2D}" type="presParOf" srcId="{78E31E7E-7958-45F8-903F-BF1CD3EABD5B}" destId="{2571B323-9CA2-4EF1-8E1C-E57B450E7B0E}" srcOrd="1" destOrd="0" presId="urn:microsoft.com/office/officeart/2008/layout/HalfCircleOrganizationChart"/>
    <dgm:cxn modelId="{5F422EF1-CA14-4791-8C42-146EE11726B6}" type="presParOf" srcId="{78E31E7E-7958-45F8-903F-BF1CD3EABD5B}" destId="{CFA44812-7A7A-4CF5-BC73-44C0F543ED78}" srcOrd="2" destOrd="0" presId="urn:microsoft.com/office/officeart/2008/layout/HalfCircleOrganizationChart"/>
    <dgm:cxn modelId="{077DD3BF-7343-4BC5-B311-8342BA5F6C68}" type="presParOf" srcId="{78E31E7E-7958-45F8-903F-BF1CD3EABD5B}" destId="{5EDD9C9C-3FD1-4160-BB3C-E6C319202330}" srcOrd="3" destOrd="0" presId="urn:microsoft.com/office/officeart/2008/layout/HalfCircleOrganizationChart"/>
    <dgm:cxn modelId="{DEB1D6B3-022B-44DF-BF76-F5BA5C63D048}" type="presParOf" srcId="{2D4AF83E-4395-4F82-85F7-465EABFCAF33}" destId="{FD744450-96C4-4507-A2D0-93788D1E91AC}" srcOrd="1" destOrd="0" presId="urn:microsoft.com/office/officeart/2008/layout/HalfCircleOrganizationChart"/>
    <dgm:cxn modelId="{700278BC-20B1-4BD3-A545-2C9503F356CB}" type="presParOf" srcId="{FD744450-96C4-4507-A2D0-93788D1E91AC}" destId="{5AD320DA-C5A9-4C74-8824-CD8191B3FDC7}" srcOrd="0" destOrd="0" presId="urn:microsoft.com/office/officeart/2008/layout/HalfCircleOrganizationChart"/>
    <dgm:cxn modelId="{CA21E60F-1BD4-4F26-9C7C-DD2687112DC2}" type="presParOf" srcId="{FD744450-96C4-4507-A2D0-93788D1E91AC}" destId="{030ACCA0-9672-4718-A03D-E5B1D9D37958}" srcOrd="1" destOrd="0" presId="urn:microsoft.com/office/officeart/2008/layout/HalfCircleOrganizationChart"/>
    <dgm:cxn modelId="{F2A9159D-DBD1-41E3-8275-7FA588BDCB55}" type="presParOf" srcId="{030ACCA0-9672-4718-A03D-E5B1D9D37958}" destId="{30E09A45-68FD-4FE9-8600-326B308A2BE5}" srcOrd="0" destOrd="0" presId="urn:microsoft.com/office/officeart/2008/layout/HalfCircleOrganizationChart"/>
    <dgm:cxn modelId="{6AC50A45-1C49-4E9E-BF18-4345E68BD952}" type="presParOf" srcId="{30E09A45-68FD-4FE9-8600-326B308A2BE5}" destId="{7EDB928A-BAD4-4184-AD08-C5F1CA65975B}" srcOrd="0" destOrd="0" presId="urn:microsoft.com/office/officeart/2008/layout/HalfCircleOrganizationChart"/>
    <dgm:cxn modelId="{07A257CD-B54F-4568-B632-29D428D186AA}" type="presParOf" srcId="{30E09A45-68FD-4FE9-8600-326B308A2BE5}" destId="{FFC470AF-279D-4320-AAA9-E6912BCF0FF4}" srcOrd="1" destOrd="0" presId="urn:microsoft.com/office/officeart/2008/layout/HalfCircleOrganizationChart"/>
    <dgm:cxn modelId="{2866987F-C3F7-4B24-9631-534A53568AB4}" type="presParOf" srcId="{30E09A45-68FD-4FE9-8600-326B308A2BE5}" destId="{F427D6F8-9DD6-4265-BFCC-A1CD76627279}" srcOrd="2" destOrd="0" presId="urn:microsoft.com/office/officeart/2008/layout/HalfCircleOrganizationChart"/>
    <dgm:cxn modelId="{A7CED2FA-67FF-4D51-9D33-AF086DA97F82}" type="presParOf" srcId="{30E09A45-68FD-4FE9-8600-326B308A2BE5}" destId="{E004DCF3-0486-4E2B-843E-0442CEDBC659}" srcOrd="3" destOrd="0" presId="urn:microsoft.com/office/officeart/2008/layout/HalfCircleOrganizationChart"/>
    <dgm:cxn modelId="{AE532770-2CD0-4FD9-9795-B9A48DE0AEAE}" type="presParOf" srcId="{030ACCA0-9672-4718-A03D-E5B1D9D37958}" destId="{772D417A-D940-46BE-A48A-2AF51565046F}" srcOrd="1" destOrd="0" presId="urn:microsoft.com/office/officeart/2008/layout/HalfCircleOrganizationChart"/>
    <dgm:cxn modelId="{0CBBBAFB-FD48-4C2E-BA06-DB4E246DBF1D}" type="presParOf" srcId="{030ACCA0-9672-4718-A03D-E5B1D9D37958}" destId="{B5DA7DB8-A02F-4664-AB1C-E69D7C4A0AE8}" srcOrd="2" destOrd="0" presId="urn:microsoft.com/office/officeart/2008/layout/HalfCircleOrganizationChart"/>
    <dgm:cxn modelId="{D93E9D4B-DA97-46B9-A3CF-E83C02B1268D}" type="presParOf" srcId="{FD744450-96C4-4507-A2D0-93788D1E91AC}" destId="{DDB6F786-3127-466B-AD29-6425BA04D277}" srcOrd="2" destOrd="0" presId="urn:microsoft.com/office/officeart/2008/layout/HalfCircleOrganizationChart"/>
    <dgm:cxn modelId="{6953281B-D7F5-44E6-88B1-FADCA5ACE6EF}" type="presParOf" srcId="{FD744450-96C4-4507-A2D0-93788D1E91AC}" destId="{6605A686-C268-4400-9932-D18FEDF9031B}" srcOrd="3" destOrd="0" presId="urn:microsoft.com/office/officeart/2008/layout/HalfCircleOrganizationChart"/>
    <dgm:cxn modelId="{FCC10443-DC92-4ABE-AAC7-204663740CCA}" type="presParOf" srcId="{6605A686-C268-4400-9932-D18FEDF9031B}" destId="{51E003E5-38B1-44FC-86CD-EB768454FDB2}" srcOrd="0" destOrd="0" presId="urn:microsoft.com/office/officeart/2008/layout/HalfCircleOrganizationChart"/>
    <dgm:cxn modelId="{11FE0156-6F78-4D2D-BDCB-552FA33A063A}" type="presParOf" srcId="{51E003E5-38B1-44FC-86CD-EB768454FDB2}" destId="{AFB797C9-4286-4BB8-9F50-CC56EF9DFFA4}" srcOrd="0" destOrd="0" presId="urn:microsoft.com/office/officeart/2008/layout/HalfCircleOrganizationChart"/>
    <dgm:cxn modelId="{D080DAAF-6895-46A0-B2D2-7E082A83B3BB}" type="presParOf" srcId="{51E003E5-38B1-44FC-86CD-EB768454FDB2}" destId="{25FDC41B-EFE6-441F-8948-12D28E0ADBE8}" srcOrd="1" destOrd="0" presId="urn:microsoft.com/office/officeart/2008/layout/HalfCircleOrganizationChart"/>
    <dgm:cxn modelId="{938D3839-FD79-4CED-A409-7550F1238E4B}" type="presParOf" srcId="{51E003E5-38B1-44FC-86CD-EB768454FDB2}" destId="{B952136E-3930-4C92-B921-FB8B780BF05F}" srcOrd="2" destOrd="0" presId="urn:microsoft.com/office/officeart/2008/layout/HalfCircleOrganizationChart"/>
    <dgm:cxn modelId="{A01471D1-8504-4742-ACD5-1BE3C1079FBE}" type="presParOf" srcId="{51E003E5-38B1-44FC-86CD-EB768454FDB2}" destId="{7F59320A-E56D-4628-9AF2-F54527D9AFF8}" srcOrd="3" destOrd="0" presId="urn:microsoft.com/office/officeart/2008/layout/HalfCircleOrganizationChart"/>
    <dgm:cxn modelId="{6AB09D25-5E31-46D8-8918-94328B612E3A}" type="presParOf" srcId="{6605A686-C268-4400-9932-D18FEDF9031B}" destId="{2CB7FFDF-4005-43D9-BB74-D2224CF7A814}" srcOrd="1" destOrd="0" presId="urn:microsoft.com/office/officeart/2008/layout/HalfCircleOrganizationChart"/>
    <dgm:cxn modelId="{EAA8BEFC-A829-44BD-8A25-C73BAA8C57C3}" type="presParOf" srcId="{6605A686-C268-4400-9932-D18FEDF9031B}" destId="{ABDC2976-23EA-4CB2-B921-D758547E54DF}" srcOrd="2" destOrd="0" presId="urn:microsoft.com/office/officeart/2008/layout/HalfCircleOrganizationChart"/>
    <dgm:cxn modelId="{3695AEE8-7BD1-4118-98F6-FF315F334D45}" type="presParOf" srcId="{FD744450-96C4-4507-A2D0-93788D1E91AC}" destId="{49C2BB7C-B0C4-4401-B1E7-A7E5A24A7256}" srcOrd="4" destOrd="0" presId="urn:microsoft.com/office/officeart/2008/layout/HalfCircleOrganizationChart"/>
    <dgm:cxn modelId="{3AE7910C-CA9A-49C6-B3AA-4AF3FA8E9F9E}" type="presParOf" srcId="{FD744450-96C4-4507-A2D0-93788D1E91AC}" destId="{5AC60F01-3A4A-45F7-B402-8FB11306A9A0}" srcOrd="5" destOrd="0" presId="urn:microsoft.com/office/officeart/2008/layout/HalfCircleOrganizationChart"/>
    <dgm:cxn modelId="{B264A8A0-141E-4051-BD8A-EE90220AB04E}" type="presParOf" srcId="{5AC60F01-3A4A-45F7-B402-8FB11306A9A0}" destId="{D5F93BA2-C7F7-4140-99CE-99E975A82235}" srcOrd="0" destOrd="0" presId="urn:microsoft.com/office/officeart/2008/layout/HalfCircleOrganizationChart"/>
    <dgm:cxn modelId="{BC020470-E853-4D26-BE40-B10E38E9D1CD}" type="presParOf" srcId="{D5F93BA2-C7F7-4140-99CE-99E975A82235}" destId="{985092D3-788A-4CF4-8137-A20B81F94959}" srcOrd="0" destOrd="0" presId="urn:microsoft.com/office/officeart/2008/layout/HalfCircleOrganizationChart"/>
    <dgm:cxn modelId="{A981075C-2E5A-49E8-9610-CD3315EFDF7F}" type="presParOf" srcId="{D5F93BA2-C7F7-4140-99CE-99E975A82235}" destId="{5E362538-FDE4-4BE1-B4BB-18FF875D744F}" srcOrd="1" destOrd="0" presId="urn:microsoft.com/office/officeart/2008/layout/HalfCircleOrganizationChart"/>
    <dgm:cxn modelId="{FE2B7480-4009-4903-9A65-6D7EAE6FD6DE}" type="presParOf" srcId="{D5F93BA2-C7F7-4140-99CE-99E975A82235}" destId="{B656A907-BB19-4E68-A830-8C9F1E7214BF}" srcOrd="2" destOrd="0" presId="urn:microsoft.com/office/officeart/2008/layout/HalfCircleOrganizationChart"/>
    <dgm:cxn modelId="{F2B56CB3-6B4C-42E4-B4EE-18E4C4F52C37}" type="presParOf" srcId="{D5F93BA2-C7F7-4140-99CE-99E975A82235}" destId="{8ED871CA-4512-4908-86F2-C10D8311436B}" srcOrd="3" destOrd="0" presId="urn:microsoft.com/office/officeart/2008/layout/HalfCircleOrganizationChart"/>
    <dgm:cxn modelId="{80BB0E91-2911-4A4B-9530-775818B5A759}" type="presParOf" srcId="{5AC60F01-3A4A-45F7-B402-8FB11306A9A0}" destId="{C03B4DD4-8115-48CF-9E06-0EBECDFDAE04}" srcOrd="1" destOrd="0" presId="urn:microsoft.com/office/officeart/2008/layout/HalfCircleOrganizationChart"/>
    <dgm:cxn modelId="{81544913-8C5C-4DA7-AD7D-010B5118C5ED}" type="presParOf" srcId="{5AC60F01-3A4A-45F7-B402-8FB11306A9A0}" destId="{8D19AE3B-BF19-4D73-8D4A-79CBF9FDB979}" srcOrd="2" destOrd="0" presId="urn:microsoft.com/office/officeart/2008/layout/HalfCircleOrganizationChart"/>
    <dgm:cxn modelId="{2A8645E7-2B23-4814-B992-FF881911804D}" type="presParOf" srcId="{2D4AF83E-4395-4F82-85F7-465EABFCAF33}" destId="{CBCCCFD0-F739-421D-89D7-5C0E39675CE2}" srcOrd="2" destOrd="0" presId="urn:microsoft.com/office/officeart/2008/layout/HalfCircleOrganizationChart"/>
    <dgm:cxn modelId="{DCBF2262-D791-496D-837F-83E4DEE4B8B2}" type="presParOf" srcId="{CBCCCFD0-F739-421D-89D7-5C0E39675CE2}" destId="{4F5A6837-AFD5-47AF-8C49-955ADEA7A926}" srcOrd="0" destOrd="0" presId="urn:microsoft.com/office/officeart/2008/layout/HalfCircleOrganizationChart"/>
    <dgm:cxn modelId="{1DA4FC43-1346-4457-9FF9-DBFB6D706823}" type="presParOf" srcId="{CBCCCFD0-F739-421D-89D7-5C0E39675CE2}" destId="{74E6D1EC-06BE-4421-97D1-E6D60145DE59}" srcOrd="1" destOrd="0" presId="urn:microsoft.com/office/officeart/2008/layout/HalfCircleOrganizationChart"/>
    <dgm:cxn modelId="{F8FCA4AD-A020-4C16-A329-305EA3BF3594}" type="presParOf" srcId="{74E6D1EC-06BE-4421-97D1-E6D60145DE59}" destId="{6DBB2B72-0FBC-4426-B276-7FD83A5B60AA}" srcOrd="0" destOrd="0" presId="urn:microsoft.com/office/officeart/2008/layout/HalfCircleOrganizationChart"/>
    <dgm:cxn modelId="{BDA2C81B-94DC-4586-A557-4564E51A2753}" type="presParOf" srcId="{6DBB2B72-0FBC-4426-B276-7FD83A5B60AA}" destId="{77BFA416-592F-44B5-A66E-8522FD27A5AF}" srcOrd="0" destOrd="0" presId="urn:microsoft.com/office/officeart/2008/layout/HalfCircleOrganizationChart"/>
    <dgm:cxn modelId="{126DD38E-57E3-4745-8B9A-1B6966891047}" type="presParOf" srcId="{6DBB2B72-0FBC-4426-B276-7FD83A5B60AA}" destId="{C5451DF9-C6CD-4874-9273-3BD0DC13EBE7}" srcOrd="1" destOrd="0" presId="urn:microsoft.com/office/officeart/2008/layout/HalfCircleOrganizationChart"/>
    <dgm:cxn modelId="{45D4E714-759F-4039-82E5-43D67E7AAE07}" type="presParOf" srcId="{6DBB2B72-0FBC-4426-B276-7FD83A5B60AA}" destId="{FAA561E3-7894-46F7-8AFC-83288C86F129}" srcOrd="2" destOrd="0" presId="urn:microsoft.com/office/officeart/2008/layout/HalfCircleOrganizationChart"/>
    <dgm:cxn modelId="{2CACB69F-011C-44D7-B203-C1F7A9171581}" type="presParOf" srcId="{6DBB2B72-0FBC-4426-B276-7FD83A5B60AA}" destId="{5130CD7D-E769-4E0F-9FD2-C9A983ED2EE7}" srcOrd="3" destOrd="0" presId="urn:microsoft.com/office/officeart/2008/layout/HalfCircleOrganizationChart"/>
    <dgm:cxn modelId="{BE6BE7A6-DB76-4345-A35D-C04DA43C7C40}" type="presParOf" srcId="{74E6D1EC-06BE-4421-97D1-E6D60145DE59}" destId="{4C2B524D-FB29-4D67-816F-951918D36CA9}" srcOrd="1" destOrd="0" presId="urn:microsoft.com/office/officeart/2008/layout/HalfCircleOrganizationChart"/>
    <dgm:cxn modelId="{2EAE3FD9-06FC-424C-9953-2C3C5BE26693}" type="presParOf" srcId="{74E6D1EC-06BE-4421-97D1-E6D60145DE59}" destId="{9C1D188A-5C8C-4AB6-9F53-0902AF3A3C4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286F-0C07-46D4-820A-16E181A1BFB4}">
      <dsp:nvSpPr>
        <dsp:cNvPr id="0" name=""/>
        <dsp:cNvSpPr/>
      </dsp:nvSpPr>
      <dsp:spPr>
        <a:xfrm>
          <a:off x="0" y="1011506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5BD24-154D-4840-95F4-E348C52173EA}">
      <dsp:nvSpPr>
        <dsp:cNvPr id="0" name=""/>
        <dsp:cNvSpPr/>
      </dsp:nvSpPr>
      <dsp:spPr>
        <a:xfrm>
          <a:off x="289917" y="192646"/>
          <a:ext cx="5804020" cy="90741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kern="1200" dirty="0" smtClean="0">
              <a:solidFill>
                <a:srgbClr val="FF0000"/>
              </a:solidFill>
            </a:rPr>
            <a:t>利用</a:t>
          </a:r>
          <a:r>
            <a:rPr lang="zh-CN" altLang="en-US" sz="2400" kern="1200" dirty="0" smtClean="0">
              <a:solidFill>
                <a:srgbClr val="FF0000"/>
              </a:solidFill>
            </a:rPr>
            <a:t>小波变换寻找速度空间里的过密区</a:t>
          </a:r>
          <a:r>
            <a:rPr lang="zh-CN" altLang="zh-CN" sz="600" kern="1200" dirty="0" smtClean="0"/>
            <a:t>。</a:t>
          </a:r>
          <a:endParaRPr lang="en-US" altLang="zh-CN" sz="600" kern="1200" dirty="0" smtClean="0"/>
        </a:p>
      </dsp:txBody>
      <dsp:txXfrm>
        <a:off x="334214" y="236943"/>
        <a:ext cx="5715426" cy="818825"/>
      </dsp:txXfrm>
    </dsp:sp>
    <dsp:sp modelId="{4F1F8610-00A2-40FA-AF72-0944631B3FC5}">
      <dsp:nvSpPr>
        <dsp:cNvPr id="0" name=""/>
        <dsp:cNvSpPr/>
      </dsp:nvSpPr>
      <dsp:spPr>
        <a:xfrm>
          <a:off x="0" y="2380891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1625C-F83F-4CB4-9808-5FFB114BA1CB}">
      <dsp:nvSpPr>
        <dsp:cNvPr id="0" name=""/>
        <dsp:cNvSpPr/>
      </dsp:nvSpPr>
      <dsp:spPr>
        <a:xfrm>
          <a:off x="289917" y="1195106"/>
          <a:ext cx="5804020" cy="127434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0000"/>
              </a:solidFill>
            </a:rPr>
            <a:t>通过有放回的随机抽样</a:t>
          </a:r>
          <a:r>
            <a:rPr lang="en-US" altLang="zh-CN" sz="2400" kern="1200" dirty="0" smtClean="0">
              <a:solidFill>
                <a:srgbClr val="FF0000"/>
              </a:solidFill>
            </a:rPr>
            <a:t>bootstrap100</a:t>
          </a:r>
          <a:r>
            <a:rPr lang="zh-CN" altLang="en-US" sz="2400" kern="1200" dirty="0" smtClean="0">
              <a:solidFill>
                <a:srgbClr val="FF0000"/>
              </a:solidFill>
            </a:rPr>
            <a:t>组样本，检验找到的峰值的可靠性。</a:t>
          </a:r>
          <a:endParaRPr lang="en-US" altLang="zh-CN" sz="2400" kern="1200" dirty="0" smtClean="0">
            <a:solidFill>
              <a:srgbClr val="FF0000"/>
            </a:solidFill>
          </a:endParaRPr>
        </a:p>
      </dsp:txBody>
      <dsp:txXfrm>
        <a:off x="352125" y="1257314"/>
        <a:ext cx="5679604" cy="1149928"/>
      </dsp:txXfrm>
    </dsp:sp>
    <dsp:sp modelId="{2CDD647B-132D-484F-BA68-513951EDADF1}">
      <dsp:nvSpPr>
        <dsp:cNvPr id="0" name=""/>
        <dsp:cNvSpPr/>
      </dsp:nvSpPr>
      <dsp:spPr>
        <a:xfrm>
          <a:off x="0" y="3720153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0E50E-CA11-4A9A-9289-2E1995392A8E}">
      <dsp:nvSpPr>
        <dsp:cNvPr id="0" name=""/>
        <dsp:cNvSpPr/>
      </dsp:nvSpPr>
      <dsp:spPr>
        <a:xfrm>
          <a:off x="406060" y="2564491"/>
          <a:ext cx="5684841" cy="124422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0000"/>
              </a:solidFill>
              <a:latin typeface="+mn-ea"/>
              <a:ea typeface="+mn-ea"/>
            </a:rPr>
            <a:t>结合速度分布和金属丰度分布推测星流的起源。</a:t>
          </a:r>
          <a:endParaRPr lang="en-US" altLang="zh-CN" sz="2400" kern="1200" dirty="0" smtClean="0">
            <a:solidFill>
              <a:srgbClr val="FF0000"/>
            </a:solidFill>
            <a:latin typeface="+mn-ea"/>
            <a:ea typeface="+mn-ea"/>
          </a:endParaRPr>
        </a:p>
      </dsp:txBody>
      <dsp:txXfrm>
        <a:off x="466798" y="2625229"/>
        <a:ext cx="5563365" cy="1122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6837-AFD5-47AF-8C49-955ADEA7A926}">
      <dsp:nvSpPr>
        <dsp:cNvPr id="0" name=""/>
        <dsp:cNvSpPr/>
      </dsp:nvSpPr>
      <dsp:spPr>
        <a:xfrm>
          <a:off x="3707842" y="2269095"/>
          <a:ext cx="2237867" cy="406204"/>
        </a:xfrm>
        <a:custGeom>
          <a:avLst/>
          <a:gdLst/>
          <a:ahLst/>
          <a:cxnLst/>
          <a:rect l="0" t="0" r="0" b="0"/>
          <a:pathLst>
            <a:path>
              <a:moveTo>
                <a:pt x="2237867" y="0"/>
              </a:moveTo>
              <a:lnTo>
                <a:pt x="2237867" y="406204"/>
              </a:lnTo>
              <a:lnTo>
                <a:pt x="0" y="406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2BB7C-B0C4-4401-B1E7-A7E5A24A7256}">
      <dsp:nvSpPr>
        <dsp:cNvPr id="0" name=""/>
        <dsp:cNvSpPr/>
      </dsp:nvSpPr>
      <dsp:spPr>
        <a:xfrm>
          <a:off x="5945710" y="2269095"/>
          <a:ext cx="1509280" cy="142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803"/>
              </a:lnTo>
              <a:lnTo>
                <a:pt x="1509280" y="1302803"/>
              </a:lnTo>
              <a:lnTo>
                <a:pt x="1509280" y="1422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6F786-3127-466B-AD29-6425BA04D277}">
      <dsp:nvSpPr>
        <dsp:cNvPr id="0" name=""/>
        <dsp:cNvSpPr/>
      </dsp:nvSpPr>
      <dsp:spPr>
        <a:xfrm>
          <a:off x="4387771" y="2269095"/>
          <a:ext cx="1557938" cy="1422868"/>
        </a:xfrm>
        <a:custGeom>
          <a:avLst/>
          <a:gdLst/>
          <a:ahLst/>
          <a:cxnLst/>
          <a:rect l="0" t="0" r="0" b="0"/>
          <a:pathLst>
            <a:path>
              <a:moveTo>
                <a:pt x="1557938" y="0"/>
              </a:moveTo>
              <a:lnTo>
                <a:pt x="1557938" y="1302803"/>
              </a:lnTo>
              <a:lnTo>
                <a:pt x="0" y="1302803"/>
              </a:lnTo>
              <a:lnTo>
                <a:pt x="0" y="1422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320DA-C5A9-4C74-8824-CD8191B3FDC7}">
      <dsp:nvSpPr>
        <dsp:cNvPr id="0" name=""/>
        <dsp:cNvSpPr/>
      </dsp:nvSpPr>
      <dsp:spPr>
        <a:xfrm>
          <a:off x="1403348" y="2269095"/>
          <a:ext cx="4542361" cy="1422868"/>
        </a:xfrm>
        <a:custGeom>
          <a:avLst/>
          <a:gdLst/>
          <a:ahLst/>
          <a:cxnLst/>
          <a:rect l="0" t="0" r="0" b="0"/>
          <a:pathLst>
            <a:path>
              <a:moveTo>
                <a:pt x="4542361" y="0"/>
              </a:moveTo>
              <a:lnTo>
                <a:pt x="4542361" y="1302803"/>
              </a:lnTo>
              <a:lnTo>
                <a:pt x="0" y="1302803"/>
              </a:lnTo>
              <a:lnTo>
                <a:pt x="0" y="1422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1B323-9CA2-4EF1-8E1C-E57B450E7B0E}">
      <dsp:nvSpPr>
        <dsp:cNvPr id="0" name=""/>
        <dsp:cNvSpPr/>
      </dsp:nvSpPr>
      <dsp:spPr>
        <a:xfrm>
          <a:off x="4583109" y="1008112"/>
          <a:ext cx="2725202" cy="126098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44812-7A7A-4CF5-BC73-44C0F543ED78}">
      <dsp:nvSpPr>
        <dsp:cNvPr id="0" name=""/>
        <dsp:cNvSpPr/>
      </dsp:nvSpPr>
      <dsp:spPr>
        <a:xfrm>
          <a:off x="4583109" y="1008112"/>
          <a:ext cx="2725202" cy="126098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B6687-3B43-4941-A53D-4A1A4AAD9805}">
      <dsp:nvSpPr>
        <dsp:cNvPr id="0" name=""/>
        <dsp:cNvSpPr/>
      </dsp:nvSpPr>
      <dsp:spPr>
        <a:xfrm>
          <a:off x="3220508" y="1235089"/>
          <a:ext cx="5450404" cy="807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00"/>
              </a:solidFill>
            </a:rPr>
            <a:t>在</a:t>
          </a:r>
          <a:r>
            <a:rPr lang="en-US" altLang="zh-CN" sz="1900" kern="1200" dirty="0" smtClean="0">
              <a:solidFill>
                <a:srgbClr val="FFFF00"/>
              </a:solidFill>
            </a:rPr>
            <a:t>6</a:t>
          </a:r>
          <a:r>
            <a:rPr lang="zh-CN" altLang="en-US" sz="1900" kern="1200" dirty="0" smtClean="0">
              <a:solidFill>
                <a:srgbClr val="FFFF00"/>
              </a:solidFill>
            </a:rPr>
            <a:t>维相空间寻找更多的星流</a:t>
          </a:r>
          <a:endParaRPr lang="zh-CN" altLang="en-US" sz="1900" kern="1200" dirty="0">
            <a:solidFill>
              <a:srgbClr val="FFFF00"/>
            </a:solidFill>
          </a:endParaRPr>
        </a:p>
      </dsp:txBody>
      <dsp:txXfrm>
        <a:off x="3220508" y="1235089"/>
        <a:ext cx="5450404" cy="807029"/>
      </dsp:txXfrm>
    </dsp:sp>
    <dsp:sp modelId="{FFC470AF-279D-4320-AAA9-E6912BCF0FF4}">
      <dsp:nvSpPr>
        <dsp:cNvPr id="0" name=""/>
        <dsp:cNvSpPr/>
      </dsp:nvSpPr>
      <dsp:spPr>
        <a:xfrm>
          <a:off x="717535" y="3691964"/>
          <a:ext cx="1371625" cy="1523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7D6F8-9DD6-4265-BFCC-A1CD76627279}">
      <dsp:nvSpPr>
        <dsp:cNvPr id="0" name=""/>
        <dsp:cNvSpPr/>
      </dsp:nvSpPr>
      <dsp:spPr>
        <a:xfrm>
          <a:off x="717535" y="3691964"/>
          <a:ext cx="1371625" cy="1523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B928A-BAD4-4184-AD08-C5F1CA65975B}">
      <dsp:nvSpPr>
        <dsp:cNvPr id="0" name=""/>
        <dsp:cNvSpPr/>
      </dsp:nvSpPr>
      <dsp:spPr>
        <a:xfrm>
          <a:off x="31722" y="3966168"/>
          <a:ext cx="2743251" cy="9749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00"/>
              </a:solidFill>
            </a:rPr>
            <a:t>根据吸积残骸星流了解银河系的并合成长史</a:t>
          </a:r>
          <a:endParaRPr lang="zh-CN" altLang="en-US" sz="1900" kern="1200" dirty="0">
            <a:solidFill>
              <a:srgbClr val="FFFF00"/>
            </a:solidFill>
          </a:endParaRPr>
        </a:p>
      </dsp:txBody>
      <dsp:txXfrm>
        <a:off x="31722" y="3966168"/>
        <a:ext cx="2743251" cy="974946"/>
      </dsp:txXfrm>
    </dsp:sp>
    <dsp:sp modelId="{25FDC41B-EFE6-441F-8948-12D28E0ADBE8}">
      <dsp:nvSpPr>
        <dsp:cNvPr id="0" name=""/>
        <dsp:cNvSpPr/>
      </dsp:nvSpPr>
      <dsp:spPr>
        <a:xfrm>
          <a:off x="3708510" y="3691964"/>
          <a:ext cx="1358521" cy="16322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136E-3930-4C92-B921-FB8B780BF05F}">
      <dsp:nvSpPr>
        <dsp:cNvPr id="0" name=""/>
        <dsp:cNvSpPr/>
      </dsp:nvSpPr>
      <dsp:spPr>
        <a:xfrm>
          <a:off x="3708510" y="3691964"/>
          <a:ext cx="1358521" cy="16322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797C9-4286-4BB8-9F50-CC56EF9DFFA4}">
      <dsp:nvSpPr>
        <dsp:cNvPr id="0" name=""/>
        <dsp:cNvSpPr/>
      </dsp:nvSpPr>
      <dsp:spPr>
        <a:xfrm>
          <a:off x="3029249" y="3985768"/>
          <a:ext cx="2717043" cy="10446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900" kern="1200" dirty="0" smtClean="0">
              <a:solidFill>
                <a:srgbClr val="FFFF00"/>
              </a:solidFill>
            </a:rPr>
            <a:t>通过星团蒸发出来的星流研究瓦解的恒星集团</a:t>
          </a:r>
          <a:endParaRPr lang="zh-CN" altLang="en-US" sz="1900" kern="1200" dirty="0">
            <a:solidFill>
              <a:srgbClr val="FFFF00"/>
            </a:solidFill>
          </a:endParaRPr>
        </a:p>
      </dsp:txBody>
      <dsp:txXfrm>
        <a:off x="3029249" y="3985768"/>
        <a:ext cx="2717043" cy="1044634"/>
      </dsp:txXfrm>
    </dsp:sp>
    <dsp:sp modelId="{5E362538-FDE4-4BE1-B4BB-18FF875D744F}">
      <dsp:nvSpPr>
        <dsp:cNvPr id="0" name=""/>
        <dsp:cNvSpPr/>
      </dsp:nvSpPr>
      <dsp:spPr>
        <a:xfrm>
          <a:off x="6700486" y="3691964"/>
          <a:ext cx="1509009" cy="16289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6A907-BB19-4E68-A830-8C9F1E7214BF}">
      <dsp:nvSpPr>
        <dsp:cNvPr id="0" name=""/>
        <dsp:cNvSpPr/>
      </dsp:nvSpPr>
      <dsp:spPr>
        <a:xfrm>
          <a:off x="6700486" y="3691964"/>
          <a:ext cx="1509009" cy="16289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092D3-788A-4CF4-8137-A20B81F94959}">
      <dsp:nvSpPr>
        <dsp:cNvPr id="0" name=""/>
        <dsp:cNvSpPr/>
      </dsp:nvSpPr>
      <dsp:spPr>
        <a:xfrm>
          <a:off x="5945981" y="3985176"/>
          <a:ext cx="3018018" cy="1042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00"/>
              </a:solidFill>
            </a:rPr>
            <a:t>与数值模拟对比进而限制银河系模型的某些参数</a:t>
          </a:r>
          <a:endParaRPr lang="zh-CN" altLang="en-US" sz="1900" kern="1200" dirty="0">
            <a:solidFill>
              <a:srgbClr val="FFFF00"/>
            </a:solidFill>
          </a:endParaRPr>
        </a:p>
      </dsp:txBody>
      <dsp:txXfrm>
        <a:off x="5945981" y="3985176"/>
        <a:ext cx="3018018" cy="1042530"/>
      </dsp:txXfrm>
    </dsp:sp>
    <dsp:sp modelId="{C5451DF9-C6CD-4874-9273-3BD0DC13EBE7}">
      <dsp:nvSpPr>
        <dsp:cNvPr id="0" name=""/>
        <dsp:cNvSpPr/>
      </dsp:nvSpPr>
      <dsp:spPr>
        <a:xfrm>
          <a:off x="2051732" y="2381456"/>
          <a:ext cx="1881943" cy="8953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561E3-7894-46F7-8AFC-83288C86F129}">
      <dsp:nvSpPr>
        <dsp:cNvPr id="0" name=""/>
        <dsp:cNvSpPr/>
      </dsp:nvSpPr>
      <dsp:spPr>
        <a:xfrm>
          <a:off x="2051732" y="2381456"/>
          <a:ext cx="1881943" cy="8953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FA416-592F-44B5-A66E-8522FD27A5AF}">
      <dsp:nvSpPr>
        <dsp:cNvPr id="0" name=""/>
        <dsp:cNvSpPr/>
      </dsp:nvSpPr>
      <dsp:spPr>
        <a:xfrm>
          <a:off x="1110760" y="2542619"/>
          <a:ext cx="3763886" cy="5730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00"/>
              </a:solidFill>
            </a:rPr>
            <a:t>利用化学手段详细分析星流的起源</a:t>
          </a:r>
          <a:endParaRPr lang="zh-CN" altLang="en-US" sz="1900" kern="1200" dirty="0">
            <a:solidFill>
              <a:srgbClr val="FFFF00"/>
            </a:solidFill>
          </a:endParaRPr>
        </a:p>
      </dsp:txBody>
      <dsp:txXfrm>
        <a:off x="1110760" y="2542619"/>
        <a:ext cx="3763886" cy="57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F4F4-5DB4-4D78-8F10-B94492C81B5D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E17D-D06E-4C6C-80A6-61B1EFED0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moving groups</a:t>
            </a:r>
            <a:r>
              <a:rPr lang="zh-CN" altLang="zh-CN" dirty="0" smtClean="0"/>
              <a:t>最初是由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Mädler</a:t>
            </a:r>
            <a:r>
              <a:rPr lang="en-US" altLang="zh-CN" dirty="0" smtClean="0"/>
              <a:t>, 1846; Proctor, 1869)</a:t>
            </a:r>
            <a:r>
              <a:rPr lang="zh-CN" altLang="zh-CN" dirty="0" smtClean="0"/>
              <a:t>等人发现的。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Kapteyn</a:t>
            </a:r>
            <a:r>
              <a:rPr lang="en-US" altLang="zh-CN" dirty="0" smtClean="0"/>
              <a:t> (1905)</a:t>
            </a:r>
            <a:r>
              <a:rPr lang="zh-CN" altLang="zh-CN" dirty="0" smtClean="0"/>
              <a:t>，</a:t>
            </a:r>
            <a:r>
              <a:rPr lang="en-US" altLang="zh-CN" dirty="0" smtClean="0"/>
              <a:t>Eddington (1906) </a:t>
            </a:r>
            <a:r>
              <a:rPr lang="zh-CN" altLang="zh-CN" dirty="0" smtClean="0"/>
              <a:t>，</a:t>
            </a:r>
            <a:r>
              <a:rPr lang="en-US" altLang="zh-CN" dirty="0" smtClean="0"/>
              <a:t>Schwarzschild (1907)</a:t>
            </a:r>
            <a:r>
              <a:rPr lang="zh-CN" altLang="zh-CN" dirty="0" smtClean="0"/>
              <a:t>等人曾试图初统计学角度将其（</a:t>
            </a:r>
            <a:r>
              <a:rPr lang="en-US" altLang="zh-CN" dirty="0" smtClean="0"/>
              <a:t>star- streaming</a:t>
            </a:r>
            <a:r>
              <a:rPr lang="zh-CN" altLang="zh-CN" dirty="0" smtClean="0"/>
              <a:t>）与银河系结构相联系起来但并未成功。</a:t>
            </a:r>
            <a:r>
              <a:rPr lang="en-US" altLang="zh-CN" dirty="0" err="1" smtClean="0"/>
              <a:t>Lindblad</a:t>
            </a:r>
            <a:r>
              <a:rPr lang="en-US" altLang="zh-CN" dirty="0" smtClean="0"/>
              <a:t> (1925b)</a:t>
            </a:r>
            <a:r>
              <a:rPr lang="zh-CN" altLang="zh-CN" dirty="0" smtClean="0"/>
              <a:t>发现</a:t>
            </a:r>
            <a:r>
              <a:rPr lang="en-US" altLang="zh-CN" dirty="0" smtClean="0"/>
              <a:t>the ellipsoidal distribution</a:t>
            </a:r>
            <a:r>
              <a:rPr lang="zh-CN" altLang="zh-CN" dirty="0" smtClean="0"/>
              <a:t>可由不同倾角的椭圆轨道产生。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Wilson (1932) </a:t>
            </a:r>
            <a:r>
              <a:rPr lang="zh-CN" altLang="zh-CN" dirty="0" smtClean="0"/>
              <a:t>最早将星流与瓦解的恒星星团相联系起来，其后</a:t>
            </a:r>
            <a:r>
              <a:rPr lang="en-US" altLang="zh-CN" dirty="0" err="1" smtClean="0"/>
              <a:t>Eggen</a:t>
            </a:r>
            <a:r>
              <a:rPr lang="en-US" altLang="zh-CN" dirty="0" smtClean="0"/>
              <a:t> (1958, 1971, 1996a,b)</a:t>
            </a:r>
            <a:r>
              <a:rPr lang="zh-CN" altLang="zh-CN" dirty="0" smtClean="0"/>
              <a:t>尝试用星团</a:t>
            </a:r>
            <a:r>
              <a:rPr lang="en-US" altLang="zh-CN" dirty="0" smtClean="0"/>
              <a:t>dispersion or evaporation</a:t>
            </a:r>
            <a:r>
              <a:rPr lang="zh-CN" altLang="zh-CN" dirty="0" smtClean="0"/>
              <a:t>合理地解释太阳邻域的大多数星流。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Mayor (1970)</a:t>
            </a:r>
            <a:r>
              <a:rPr lang="zh-CN" altLang="zh-CN" sz="1200" dirty="0" smtClean="0"/>
              <a:t>最早将星流解释成由</a:t>
            </a:r>
            <a:r>
              <a:rPr lang="en-US" altLang="zh-CN" sz="1200" dirty="0" smtClean="0"/>
              <a:t>Lin</a:t>
            </a:r>
            <a:r>
              <a:rPr lang="zh-CN" altLang="zh-CN" sz="1200" dirty="0" smtClean="0"/>
              <a:t>旋臂密度波扰动引起的。</a:t>
            </a:r>
            <a:r>
              <a:rPr lang="en-US" altLang="zh-CN" sz="1200" dirty="0" err="1" smtClean="0"/>
              <a:t>Kalnajs</a:t>
            </a:r>
            <a:r>
              <a:rPr lang="en-US" altLang="zh-CN" sz="1200" dirty="0" smtClean="0"/>
              <a:t> (1991) </a:t>
            </a:r>
            <a:r>
              <a:rPr lang="zh-CN" altLang="zh-CN" sz="1200" dirty="0" smtClean="0"/>
              <a:t>在现代版的银河系整体结构被建立起来之后，把星流解释成由银河棒的</a:t>
            </a:r>
            <a:r>
              <a:rPr lang="en-US" altLang="zh-CN" sz="1200" dirty="0" smtClean="0"/>
              <a:t>OLR</a:t>
            </a:r>
            <a:r>
              <a:rPr lang="zh-CN" altLang="zh-CN" sz="1200" dirty="0" smtClean="0"/>
              <a:t>引起的。</a:t>
            </a:r>
            <a:r>
              <a:rPr lang="en-US" altLang="zh-CN" sz="1200" dirty="0" smtClean="0"/>
              <a:t>1998 </a:t>
            </a:r>
            <a:r>
              <a:rPr lang="zh-CN" altLang="zh-CN" sz="1200" dirty="0" smtClean="0"/>
              <a:t>年</a:t>
            </a:r>
            <a:r>
              <a:rPr lang="en-US" altLang="zh-CN" sz="1200" dirty="0" err="1" smtClean="0"/>
              <a:t>Dehnen</a:t>
            </a:r>
            <a:r>
              <a:rPr lang="zh-CN" altLang="zh-CN" sz="1200" dirty="0" smtClean="0"/>
              <a:t>指出轨道共振可解释在太阳邻域观测到的大多数星流。动力学共振起源说随着</a:t>
            </a:r>
            <a:r>
              <a:rPr lang="en-US" altLang="zh-CN" sz="1200" dirty="0" smtClean="0"/>
              <a:t>Hercules</a:t>
            </a:r>
            <a:r>
              <a:rPr lang="zh-CN" altLang="zh-CN" sz="1200" dirty="0" smtClean="0"/>
              <a:t>星流与银河棒的共振效应相一致而声名鹊起。最近的研究（</a:t>
            </a:r>
            <a:r>
              <a:rPr lang="en-US" altLang="zh-CN" sz="1200" dirty="0" smtClean="0"/>
              <a:t>FUX</a:t>
            </a:r>
            <a:r>
              <a:rPr lang="zh-CN" altLang="zh-CN" sz="1200" dirty="0" smtClean="0"/>
              <a:t>等）表明只有结合棒和旋臂的效应才能准确地解释太阳邻域的速度结构。</a:t>
            </a:r>
            <a:endParaRPr lang="en-US" altLang="zh-CN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近期研究人员主要是利用大的巡天数据来寻找星流。如</a:t>
            </a:r>
            <a:r>
              <a:rPr lang="en-US" altLang="zh-CN" dirty="0" err="1" smtClean="0"/>
              <a:t>Antoja</a:t>
            </a:r>
            <a:r>
              <a:rPr lang="zh-CN" altLang="zh-CN" dirty="0" smtClean="0"/>
              <a:t>（</a:t>
            </a:r>
            <a:r>
              <a:rPr lang="en-US" altLang="zh-CN" dirty="0" smtClean="0"/>
              <a:t>2012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</a:t>
            </a:r>
            <a:r>
              <a:rPr lang="zh-CN" altLang="zh-CN" dirty="0" smtClean="0"/>
              <a:t>等人利用</a:t>
            </a:r>
            <a:r>
              <a:rPr lang="en-US" altLang="zh-CN" dirty="0" smtClean="0"/>
              <a:t>RAVE</a:t>
            </a:r>
            <a:r>
              <a:rPr lang="zh-CN" altLang="zh-CN" dirty="0" smtClean="0"/>
              <a:t>的数据来寻找新的星流。</a:t>
            </a:r>
            <a:r>
              <a:rPr lang="en-US" altLang="zh-CN" dirty="0" smtClean="0"/>
              <a:t>2014</a:t>
            </a:r>
            <a:r>
              <a:rPr lang="zh-CN" altLang="zh-CN" dirty="0" smtClean="0"/>
              <a:t>年，赵景昆等人利用</a:t>
            </a:r>
            <a:r>
              <a:rPr lang="en-US" altLang="zh-CN" dirty="0" smtClean="0"/>
              <a:t>LAMOST DR1</a:t>
            </a:r>
            <a:r>
              <a:rPr lang="zh-CN" altLang="zh-CN" dirty="0" smtClean="0"/>
              <a:t>数据一个新的晕流。</a:t>
            </a:r>
            <a:r>
              <a:rPr lang="en-US" altLang="zh-CN" dirty="0" smtClean="0"/>
              <a:t>2015</a:t>
            </a:r>
            <a:r>
              <a:rPr lang="zh-CN" altLang="zh-CN" dirty="0" smtClean="0"/>
              <a:t>年，赵景昆等人又</a:t>
            </a:r>
            <a:r>
              <a:rPr lang="en-US" altLang="zh-CN" dirty="0" smtClean="0"/>
              <a:t>LAMOST DR2</a:t>
            </a:r>
            <a:r>
              <a:rPr lang="zh-CN" altLang="zh-CN" dirty="0" smtClean="0"/>
              <a:t>的数据找到六个新发现的晕</a:t>
            </a:r>
            <a:endParaRPr lang="zh-CN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0E17D-D06E-4C6C-80A6-61B1EFED0F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0E17D-D06E-4C6C-80A6-61B1EFED0F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6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8806" y="1484784"/>
            <a:ext cx="85689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太阳邻域的星流探测与分析</a:t>
            </a:r>
            <a:endParaRPr lang="en-US" altLang="zh-CN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4"/>
            <a:r>
              <a:rPr lang="en-US" altLang="zh-C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 </a:t>
            </a:r>
            <a:r>
              <a:rPr lang="zh-CN" alt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梁熙龙</a:t>
            </a:r>
            <a:endParaRPr lang="en-US" altLang="zh-CN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4"/>
            <a:r>
              <a:rPr lang="zh-CN" alt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国家</a:t>
            </a:r>
            <a:r>
              <a:rPr lang="zh-CN" alt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天文台</a:t>
            </a:r>
            <a:endParaRPr lang="en-US" altLang="zh-CN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4"/>
            <a:r>
              <a:rPr lang="en-US" altLang="zh-C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</a:p>
          <a:p>
            <a:pPr lvl="4"/>
            <a:endParaRPr lang="en-US" altLang="zh-CN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686416" cy="16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    [Fe/H]LS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6" y="-1215669"/>
            <a:ext cx="8388422" cy="808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6660232" y="2276872"/>
            <a:ext cx="1440160" cy="694240"/>
          </a:xfrm>
          <a:prstGeom prst="ellipse">
            <a:avLst/>
          </a:prstGeom>
          <a:noFill/>
          <a:ln>
            <a:solidFill>
              <a:schemeClr val="tx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838311">
            <a:off x="2341750" y="951078"/>
            <a:ext cx="910371" cy="2592288"/>
          </a:xfrm>
          <a:prstGeom prst="ellipse">
            <a:avLst/>
          </a:prstGeom>
          <a:noFill/>
          <a:ln>
            <a:solidFill>
              <a:schemeClr val="tx1"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endCxn id="12" idx="2"/>
          </p:cNvCxnSpPr>
          <p:nvPr/>
        </p:nvCxnSpPr>
        <p:spPr>
          <a:xfrm flipV="1">
            <a:off x="7596336" y="1420976"/>
            <a:ext cx="324036" cy="826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24328" y="10516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γ </a:t>
            </a:r>
            <a:r>
              <a:rPr lang="en-US" altLang="zh-CN" dirty="0"/>
              <a:t>Leo 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 rot="330876">
            <a:off x="1354999" y="4077742"/>
            <a:ext cx="4188486" cy="430562"/>
          </a:xfrm>
          <a:prstGeom prst="ellipse">
            <a:avLst/>
          </a:prstGeom>
          <a:noFill/>
          <a:ln>
            <a:solidFill>
              <a:schemeClr val="tx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836363" cy="5877272"/>
          </a:xfrm>
        </p:spPr>
      </p:pic>
      <p:sp>
        <p:nvSpPr>
          <p:cNvPr id="6" name="TextBox 5"/>
          <p:cNvSpPr txBox="1"/>
          <p:nvPr/>
        </p:nvSpPr>
        <p:spPr>
          <a:xfrm>
            <a:off x="3635896" y="11043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Antoja 2011</a:t>
            </a:r>
            <a:r>
              <a:rPr lang="zh-CN" altLang="en-US" dirty="0" smtClean="0"/>
              <a:t>）</a:t>
            </a:r>
            <a:r>
              <a:rPr lang="zh-CN" altLang="zh-CN" dirty="0"/>
              <a:t>图</a:t>
            </a:r>
            <a:r>
              <a:rPr lang="en-US" altLang="zh-CN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931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191"/>
            <a:ext cx="8244408" cy="61833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837052"/>
                <a:ext cx="1438727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𝑆𝑃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=0.58  </m:t>
                      </m:r>
                    </m:oMath>
                  </m:oMathPara>
                </a14:m>
                <a:endParaRPr lang="en-US" altLang="zh-CN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𝑆𝑃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=88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37052"/>
                <a:ext cx="1438727" cy="887935"/>
              </a:xfrm>
              <a:prstGeom prst="rect">
                <a:avLst/>
              </a:prstGeom>
              <a:blipFill rotWithShape="1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9872" y="1837052"/>
                <a:ext cx="1541319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𝑆𝑃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=0.</m:t>
                      </m:r>
                      <m:r>
                        <a:rPr lang="en-US" altLang="zh-CN" b="0" i="1" smtClean="0">
                          <a:latin typeface="Cambria Math"/>
                        </a:rPr>
                        <m:t>60</m:t>
                      </m:r>
                      <m:r>
                        <a:rPr lang="en-US" altLang="zh-CN" i="1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altLang="zh-CN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𝑆𝑃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−45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37052"/>
                <a:ext cx="1541319" cy="887935"/>
              </a:xfrm>
              <a:prstGeom prst="rect">
                <a:avLst/>
              </a:prstGeom>
              <a:blipFill rotWithShape="1"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64786" y="1837052"/>
                <a:ext cx="1387431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𝑆𝑃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=0.</m:t>
                      </m:r>
                      <m:r>
                        <a:rPr lang="en-US" altLang="zh-CN" b="0" i="1" smtClean="0">
                          <a:latin typeface="Cambria Math"/>
                        </a:rPr>
                        <m:t>65</m:t>
                      </m:r>
                      <m:r>
                        <a:rPr lang="en-US" altLang="zh-CN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CN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𝑆𝑃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=88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786" y="1837052"/>
                <a:ext cx="1387431" cy="887935"/>
              </a:xfrm>
              <a:prstGeom prst="rect">
                <a:avLst/>
              </a:prstGeom>
              <a:blipFill rotWithShape="1"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290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84" y="-61435"/>
            <a:ext cx="7606016" cy="72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668344" y="1130371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2</a:t>
            </a:r>
            <a:endParaRPr lang="en-US" altLang="zh-C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11960" cy="40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39552" y="47667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1</a:t>
            </a:r>
            <a:endParaRPr lang="en-US" altLang="zh-CN" dirty="0"/>
          </a:p>
        </p:txBody>
      </p:sp>
      <p:pic>
        <p:nvPicPr>
          <p:cNvPr id="8" name="内容占位符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96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5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81147"/>
            <a:ext cx="5578660" cy="52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9" y="836712"/>
            <a:ext cx="5742280" cy="53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224334"/>
            <a:ext cx="118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3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4860032" y="1224334"/>
            <a:ext cx="106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4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0520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80" y="455129"/>
            <a:ext cx="7053014" cy="669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524328" y="168481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5</a:t>
            </a:r>
            <a:endParaRPr lang="en-US" altLang="zh-C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86915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39552" y="47667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1</a:t>
            </a:r>
            <a:endParaRPr lang="en-US" altLang="zh-CN" dirty="0"/>
          </a:p>
        </p:txBody>
      </p:sp>
      <p:pic>
        <p:nvPicPr>
          <p:cNvPr id="10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15" y="60726"/>
            <a:ext cx="2501538" cy="1869476"/>
          </a:xfrm>
        </p:spPr>
      </p:pic>
    </p:spTree>
    <p:extLst>
      <p:ext uri="{BB962C8B-B14F-4D97-AF65-F5344CB8AC3E}">
        <p14:creationId xmlns:p14="http://schemas.microsoft.com/office/powerpoint/2010/main" val="943920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248"/>
          </a:xfrm>
          <a:prstGeom prst="rect">
            <a:avLst/>
          </a:prstGeom>
        </p:spPr>
      </p:pic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964822"/>
              </p:ext>
            </p:extLst>
          </p:nvPr>
        </p:nvGraphicFramePr>
        <p:xfrm>
          <a:off x="90000" y="1196"/>
          <a:ext cx="8964000" cy="69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742950" indent="-742950"/>
            <a:r>
              <a:rPr lang="zh-CN" altLang="en-US" sz="3200" dirty="0">
                <a:solidFill>
                  <a:srgbClr val="FFFF00"/>
                </a:solidFill>
              </a:rPr>
              <a:t>对未来的展望</a:t>
            </a:r>
          </a:p>
        </p:txBody>
      </p:sp>
    </p:spTree>
    <p:extLst>
      <p:ext uri="{BB962C8B-B14F-4D97-AF65-F5344CB8AC3E}">
        <p14:creationId xmlns:p14="http://schemas.microsoft.com/office/powerpoint/2010/main" val="314839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"/>
            <a:ext cx="9144000" cy="6855363"/>
          </a:xfrm>
        </p:spPr>
      </p:pic>
      <p:sp>
        <p:nvSpPr>
          <p:cNvPr id="5" name="矩形 4"/>
          <p:cNvSpPr/>
          <p:nvPr/>
        </p:nvSpPr>
        <p:spPr>
          <a:xfrm>
            <a:off x="2843808" y="2038493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谢谢您的聆听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2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-10216"/>
            <a:ext cx="9115400" cy="686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大纲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362062"/>
            <a:ext cx="56955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CN" sz="3600" dirty="0" smtClean="0">
                <a:solidFill>
                  <a:srgbClr val="FFFF00"/>
                </a:solidFill>
              </a:rPr>
              <a:t>	</a:t>
            </a:r>
            <a:r>
              <a:rPr lang="zh-CN" altLang="en-US" sz="3600" dirty="0">
                <a:solidFill>
                  <a:srgbClr val="FFFF00"/>
                </a:solidFill>
              </a:rPr>
              <a:t>背景和意义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3200" dirty="0" smtClean="0">
                <a:solidFill>
                  <a:srgbClr val="FFFF00"/>
                </a:solidFill>
              </a:rPr>
              <a:t>有关星流研究的历史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我们的方法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200" dirty="0" smtClean="0">
                <a:solidFill>
                  <a:srgbClr val="FFFF00"/>
                </a:solidFill>
              </a:rPr>
              <a:t>初步结果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200" dirty="0" smtClean="0">
                <a:solidFill>
                  <a:srgbClr val="FFFF00"/>
                </a:solidFill>
              </a:rPr>
              <a:t>对未来的展望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7266" y="6081397"/>
            <a:ext cx="91440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太阳</a:t>
            </a:r>
            <a:r>
              <a:rPr lang="zh-CN" altLang="en-US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邻域的星流探测与</a:t>
            </a:r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</a:t>
            </a:r>
            <a:endParaRPr lang="en-US" altLang="zh-CN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12541" y="262389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/>
              <a:t>背景和意义</a:t>
            </a:r>
            <a:endParaRPr lang="zh-CN" altLang="en-US" sz="3600" dirty="0">
              <a:solidFill>
                <a:srgbClr val="000000"/>
              </a:solidFill>
              <a:latin typeface="Bodoni MT" pitchFamily="18" charset="0"/>
              <a:ea typeface="华文新魏" pitchFamily="2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6476" cy="1196752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7177" y="1238300"/>
            <a:ext cx="73441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+mn-ea"/>
              </a:rPr>
              <a:t>1. </a:t>
            </a:r>
            <a:r>
              <a:rPr lang="zh-CN" altLang="zh-CN" sz="2000" dirty="0" smtClean="0">
                <a:latin typeface="+mn-ea"/>
              </a:rPr>
              <a:t>银河系在</a:t>
            </a:r>
            <a:r>
              <a:rPr lang="zh-CN" altLang="en-US" sz="2000" dirty="0" smtClean="0">
                <a:latin typeface="+mn-ea"/>
              </a:rPr>
              <a:t>成长</a:t>
            </a:r>
            <a:r>
              <a:rPr lang="zh-CN" altLang="zh-CN" sz="2000" dirty="0" smtClean="0">
                <a:latin typeface="+mn-ea"/>
              </a:rPr>
              <a:t>过程中，吸积、</a:t>
            </a:r>
            <a:r>
              <a:rPr lang="zh-CN" altLang="en-US" sz="2000" dirty="0">
                <a:latin typeface="+mn-ea"/>
              </a:rPr>
              <a:t>并合</a:t>
            </a:r>
            <a:r>
              <a:rPr lang="zh-CN" altLang="zh-CN" sz="2000" dirty="0" smtClean="0">
                <a:latin typeface="+mn-ea"/>
              </a:rPr>
              <a:t>了许多外来（矮）星系和星团</a:t>
            </a:r>
            <a:r>
              <a:rPr lang="zh-CN" altLang="en-US" sz="2000" dirty="0" smtClean="0">
                <a:latin typeface="+mn-ea"/>
              </a:rPr>
              <a:t>，而这些过程会产生</a:t>
            </a:r>
            <a:r>
              <a:rPr lang="zh-CN" altLang="zh-CN" sz="2000" dirty="0" smtClean="0">
                <a:latin typeface="+mn-ea"/>
              </a:rPr>
              <a:t>星</a:t>
            </a:r>
            <a:r>
              <a:rPr lang="zh-CN" altLang="zh-CN" sz="2000" dirty="0">
                <a:latin typeface="+mn-ea"/>
              </a:rPr>
              <a:t>流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algn="just"/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2. </a:t>
            </a:r>
            <a:r>
              <a:rPr lang="zh-CN" altLang="zh-CN" sz="2000" dirty="0" smtClean="0">
                <a:latin typeface="+mn-ea"/>
              </a:rPr>
              <a:t>星流</a:t>
            </a:r>
            <a:r>
              <a:rPr lang="en-US" altLang="zh-CN" sz="2000" dirty="0" smtClean="0">
                <a:latin typeface="+mn-ea"/>
              </a:rPr>
              <a:t>(stellar stream)</a:t>
            </a:r>
            <a:r>
              <a:rPr lang="zh-CN" altLang="zh-CN" sz="2000" dirty="0" smtClean="0">
                <a:latin typeface="+mn-ea"/>
              </a:rPr>
              <a:t>是指具有共同运动学特征的一群恒星。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3. </a:t>
            </a:r>
            <a:r>
              <a:rPr lang="zh-CN" altLang="zh-CN" sz="2000" dirty="0" smtClean="0">
                <a:latin typeface="+mn-ea"/>
              </a:rPr>
              <a:t>星</a:t>
            </a:r>
            <a:r>
              <a:rPr lang="zh-CN" altLang="zh-CN" sz="2000" dirty="0">
                <a:latin typeface="+mn-ea"/>
              </a:rPr>
              <a:t>流主要有两个来源：一个是由星系的棒或旋臂引起的</a:t>
            </a:r>
            <a:r>
              <a:rPr lang="zh-CN" altLang="zh-CN" sz="2000" dirty="0" smtClean="0">
                <a:latin typeface="+mn-ea"/>
              </a:rPr>
              <a:t>动力学流</a:t>
            </a:r>
            <a:r>
              <a:rPr lang="zh-CN" altLang="en-US" sz="2000" dirty="0">
                <a:latin typeface="+mn-ea"/>
              </a:rPr>
              <a:t>；</a:t>
            </a:r>
            <a:r>
              <a:rPr lang="zh-CN" altLang="zh-CN" sz="2000" dirty="0" smtClean="0">
                <a:latin typeface="+mn-ea"/>
              </a:rPr>
              <a:t>另一个是潮汐的碎片，来自比较大的星系对其卫星星系的吸积，或是来自被潮汐力瓦解并拉出其轨道的球状星团。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4. </a:t>
            </a:r>
            <a:r>
              <a:rPr lang="zh-CN" altLang="en-US" sz="2000" dirty="0" smtClean="0">
                <a:latin typeface="+mn-ea"/>
              </a:rPr>
              <a:t>研究</a:t>
            </a:r>
            <a:r>
              <a:rPr lang="zh-CN" altLang="en-US" sz="2000" dirty="0">
                <a:latin typeface="+mn-ea"/>
              </a:rPr>
              <a:t>太阳邻域的运动学结构，可以为银河系的形成与演化</a:t>
            </a:r>
            <a:r>
              <a:rPr lang="zh-CN" altLang="en-US" sz="2000" dirty="0" smtClean="0">
                <a:latin typeface="+mn-ea"/>
              </a:rPr>
              <a:t>提供</a:t>
            </a:r>
            <a:r>
              <a:rPr lang="en-US" altLang="zh-CN" sz="2000" dirty="0">
                <a:latin typeface="+mn-ea"/>
              </a:rPr>
              <a:t>-</a:t>
            </a:r>
            <a:r>
              <a:rPr lang="zh-CN" altLang="en-US" sz="2000" dirty="0" smtClean="0">
                <a:latin typeface="+mn-ea"/>
              </a:rPr>
              <a:t>些相关</a:t>
            </a:r>
            <a:r>
              <a:rPr lang="zh-CN" altLang="en-US" sz="2000" dirty="0">
                <a:latin typeface="+mn-ea"/>
              </a:rPr>
              <a:t>证据</a:t>
            </a:r>
            <a:r>
              <a:rPr lang="zh-CN" altLang="en-US" sz="2000" dirty="0" smtClean="0">
                <a:latin typeface="+mn-ea"/>
              </a:rPr>
              <a:t>，或</a:t>
            </a:r>
            <a:r>
              <a:rPr lang="zh-CN" altLang="zh-CN" sz="2000" dirty="0" smtClean="0"/>
              <a:t>为银河系</a:t>
            </a:r>
            <a:r>
              <a:rPr lang="zh-CN" altLang="en-US" sz="2000" dirty="0" smtClean="0"/>
              <a:t>势</a:t>
            </a:r>
            <a:r>
              <a:rPr lang="zh-CN" altLang="zh-CN" sz="2000" dirty="0" smtClean="0"/>
              <a:t>的</a:t>
            </a:r>
            <a:r>
              <a:rPr lang="zh-CN" altLang="zh-CN" sz="2000" dirty="0"/>
              <a:t>理论模型提供</a:t>
            </a:r>
            <a:r>
              <a:rPr lang="zh-CN" altLang="zh-CN" sz="2000" dirty="0" smtClean="0"/>
              <a:t>一</a:t>
            </a:r>
            <a:r>
              <a:rPr lang="zh-CN" altLang="en-US" sz="2000" dirty="0"/>
              <a:t>些</a:t>
            </a:r>
            <a:r>
              <a:rPr lang="zh-CN" altLang="zh-CN" sz="2000" dirty="0" smtClean="0"/>
              <a:t>观测</a:t>
            </a:r>
            <a:r>
              <a:rPr lang="zh-CN" altLang="zh-CN" sz="2000" dirty="0"/>
              <a:t>限制。 </a:t>
            </a:r>
            <a:endParaRPr lang="zh-CN" altLang="en-US" sz="2000" dirty="0">
              <a:latin typeface="+mn-ea"/>
            </a:endParaRPr>
          </a:p>
        </p:txBody>
      </p:sp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224864" y="1277684"/>
            <a:ext cx="649932" cy="3643436"/>
            <a:chOff x="89" y="157"/>
            <a:chExt cx="713" cy="3997"/>
          </a:xfrm>
        </p:grpSpPr>
        <p:sp>
          <p:nvSpPr>
            <p:cNvPr id="12" name="Arc 3"/>
            <p:cNvSpPr>
              <a:spLocks/>
            </p:cNvSpPr>
            <p:nvPr/>
          </p:nvSpPr>
          <p:spPr bwMode="auto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3" name="Arc 4"/>
            <p:cNvSpPr>
              <a:spLocks/>
            </p:cNvSpPr>
            <p:nvPr/>
          </p:nvSpPr>
          <p:spPr bwMode="auto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4" name="Arc 5"/>
            <p:cNvSpPr>
              <a:spLocks/>
            </p:cNvSpPr>
            <p:nvPr/>
          </p:nvSpPr>
          <p:spPr bwMode="auto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5" name="Arc 6"/>
            <p:cNvSpPr>
              <a:spLocks/>
            </p:cNvSpPr>
            <p:nvPr/>
          </p:nvSpPr>
          <p:spPr bwMode="auto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6" name="Arc 7"/>
            <p:cNvSpPr>
              <a:spLocks/>
            </p:cNvSpPr>
            <p:nvPr/>
          </p:nvSpPr>
          <p:spPr bwMode="auto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7" name="Arc 8"/>
            <p:cNvSpPr>
              <a:spLocks/>
            </p:cNvSpPr>
            <p:nvPr/>
          </p:nvSpPr>
          <p:spPr bwMode="auto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8" name="Arc 9"/>
            <p:cNvSpPr>
              <a:spLocks/>
            </p:cNvSpPr>
            <p:nvPr/>
          </p:nvSpPr>
          <p:spPr bwMode="auto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19" name="Arc 10"/>
            <p:cNvSpPr>
              <a:spLocks/>
            </p:cNvSpPr>
            <p:nvPr/>
          </p:nvSpPr>
          <p:spPr bwMode="auto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0" name="Arc 11"/>
            <p:cNvSpPr>
              <a:spLocks/>
            </p:cNvSpPr>
            <p:nvPr/>
          </p:nvSpPr>
          <p:spPr bwMode="auto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1" name="Arc 12"/>
            <p:cNvSpPr>
              <a:spLocks/>
            </p:cNvSpPr>
            <p:nvPr/>
          </p:nvSpPr>
          <p:spPr bwMode="auto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2" name="Arc 13"/>
            <p:cNvSpPr>
              <a:spLocks/>
            </p:cNvSpPr>
            <p:nvPr/>
          </p:nvSpPr>
          <p:spPr bwMode="auto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3" name="Arc 14"/>
            <p:cNvSpPr>
              <a:spLocks/>
            </p:cNvSpPr>
            <p:nvPr/>
          </p:nvSpPr>
          <p:spPr bwMode="auto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4" name="Arc 15"/>
            <p:cNvSpPr>
              <a:spLocks/>
            </p:cNvSpPr>
            <p:nvPr/>
          </p:nvSpPr>
          <p:spPr bwMode="auto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5" name="Arc 16"/>
            <p:cNvSpPr>
              <a:spLocks/>
            </p:cNvSpPr>
            <p:nvPr/>
          </p:nvSpPr>
          <p:spPr bwMode="auto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6" name="Arc 17"/>
            <p:cNvSpPr>
              <a:spLocks/>
            </p:cNvSpPr>
            <p:nvPr/>
          </p:nvSpPr>
          <p:spPr bwMode="auto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7" name="Arc 18"/>
            <p:cNvSpPr>
              <a:spLocks/>
            </p:cNvSpPr>
            <p:nvPr/>
          </p:nvSpPr>
          <p:spPr bwMode="auto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8" name="Arc 19"/>
            <p:cNvSpPr>
              <a:spLocks/>
            </p:cNvSpPr>
            <p:nvPr/>
          </p:nvSpPr>
          <p:spPr bwMode="auto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29" name="Arc 20"/>
            <p:cNvSpPr>
              <a:spLocks/>
            </p:cNvSpPr>
            <p:nvPr/>
          </p:nvSpPr>
          <p:spPr bwMode="auto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rc 21"/>
            <p:cNvSpPr>
              <a:spLocks/>
            </p:cNvSpPr>
            <p:nvPr/>
          </p:nvSpPr>
          <p:spPr bwMode="auto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rc 22"/>
            <p:cNvSpPr>
              <a:spLocks/>
            </p:cNvSpPr>
            <p:nvPr/>
          </p:nvSpPr>
          <p:spPr bwMode="auto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Arc 23"/>
            <p:cNvSpPr>
              <a:spLocks/>
            </p:cNvSpPr>
            <p:nvPr/>
          </p:nvSpPr>
          <p:spPr bwMode="auto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Arc 24"/>
            <p:cNvSpPr>
              <a:spLocks/>
            </p:cNvSpPr>
            <p:nvPr/>
          </p:nvSpPr>
          <p:spPr bwMode="auto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Arc 25"/>
            <p:cNvSpPr>
              <a:spLocks/>
            </p:cNvSpPr>
            <p:nvPr/>
          </p:nvSpPr>
          <p:spPr bwMode="auto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Arc 26"/>
            <p:cNvSpPr>
              <a:spLocks/>
            </p:cNvSpPr>
            <p:nvPr/>
          </p:nvSpPr>
          <p:spPr bwMode="auto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Arc 27"/>
            <p:cNvSpPr>
              <a:spLocks/>
            </p:cNvSpPr>
            <p:nvPr/>
          </p:nvSpPr>
          <p:spPr bwMode="auto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Arc 28"/>
            <p:cNvSpPr>
              <a:spLocks/>
            </p:cNvSpPr>
            <p:nvPr/>
          </p:nvSpPr>
          <p:spPr bwMode="auto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rc 29"/>
            <p:cNvSpPr>
              <a:spLocks/>
            </p:cNvSpPr>
            <p:nvPr/>
          </p:nvSpPr>
          <p:spPr bwMode="auto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rc 30"/>
            <p:cNvSpPr>
              <a:spLocks/>
            </p:cNvSpPr>
            <p:nvPr/>
          </p:nvSpPr>
          <p:spPr bwMode="auto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40" name="Arc 31"/>
            <p:cNvSpPr>
              <a:spLocks/>
            </p:cNvSpPr>
            <p:nvPr/>
          </p:nvSpPr>
          <p:spPr bwMode="auto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41" name="Arc 32"/>
            <p:cNvSpPr>
              <a:spLocks/>
            </p:cNvSpPr>
            <p:nvPr/>
          </p:nvSpPr>
          <p:spPr bwMode="auto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42" name="Arc 33"/>
            <p:cNvSpPr>
              <a:spLocks/>
            </p:cNvSpPr>
            <p:nvPr/>
          </p:nvSpPr>
          <p:spPr bwMode="auto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43" name="Arc 34"/>
            <p:cNvSpPr>
              <a:spLocks/>
            </p:cNvSpPr>
            <p:nvPr/>
          </p:nvSpPr>
          <p:spPr bwMode="auto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rc 35"/>
            <p:cNvSpPr>
              <a:spLocks/>
            </p:cNvSpPr>
            <p:nvPr/>
          </p:nvSpPr>
          <p:spPr bwMode="auto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Arc 36"/>
            <p:cNvSpPr>
              <a:spLocks/>
            </p:cNvSpPr>
            <p:nvPr/>
          </p:nvSpPr>
          <p:spPr bwMode="auto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Arc 37"/>
            <p:cNvSpPr>
              <a:spLocks/>
            </p:cNvSpPr>
            <p:nvPr/>
          </p:nvSpPr>
          <p:spPr bwMode="auto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Arc 38"/>
            <p:cNvSpPr>
              <a:spLocks/>
            </p:cNvSpPr>
            <p:nvPr/>
          </p:nvSpPr>
          <p:spPr bwMode="auto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rc 39"/>
            <p:cNvSpPr>
              <a:spLocks/>
            </p:cNvSpPr>
            <p:nvPr/>
          </p:nvSpPr>
          <p:spPr bwMode="auto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rc 40"/>
            <p:cNvSpPr>
              <a:spLocks/>
            </p:cNvSpPr>
            <p:nvPr/>
          </p:nvSpPr>
          <p:spPr bwMode="auto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Arc 41"/>
            <p:cNvSpPr>
              <a:spLocks/>
            </p:cNvSpPr>
            <p:nvPr/>
          </p:nvSpPr>
          <p:spPr bwMode="auto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Arc 42"/>
            <p:cNvSpPr>
              <a:spLocks/>
            </p:cNvSpPr>
            <p:nvPr/>
          </p:nvSpPr>
          <p:spPr bwMode="auto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Arc 43"/>
            <p:cNvSpPr>
              <a:spLocks/>
            </p:cNvSpPr>
            <p:nvPr/>
          </p:nvSpPr>
          <p:spPr bwMode="auto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rc 44"/>
            <p:cNvSpPr>
              <a:spLocks/>
            </p:cNvSpPr>
            <p:nvPr/>
          </p:nvSpPr>
          <p:spPr bwMode="auto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54" name="Arc 45"/>
            <p:cNvSpPr>
              <a:spLocks/>
            </p:cNvSpPr>
            <p:nvPr/>
          </p:nvSpPr>
          <p:spPr bwMode="auto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55" name="Arc 46"/>
            <p:cNvSpPr>
              <a:spLocks/>
            </p:cNvSpPr>
            <p:nvPr/>
          </p:nvSpPr>
          <p:spPr bwMode="auto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56" name="Arc 47"/>
            <p:cNvSpPr>
              <a:spLocks/>
            </p:cNvSpPr>
            <p:nvPr/>
          </p:nvSpPr>
          <p:spPr bwMode="auto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sp>
          <p:nvSpPr>
            <p:cNvPr id="57" name="Arc 48"/>
            <p:cNvSpPr>
              <a:spLocks/>
            </p:cNvSpPr>
            <p:nvPr/>
          </p:nvSpPr>
          <p:spPr bwMode="auto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rc 49"/>
            <p:cNvSpPr>
              <a:spLocks/>
            </p:cNvSpPr>
            <p:nvPr/>
          </p:nvSpPr>
          <p:spPr bwMode="auto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rc 50"/>
            <p:cNvSpPr>
              <a:spLocks/>
            </p:cNvSpPr>
            <p:nvPr/>
          </p:nvSpPr>
          <p:spPr bwMode="auto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Arc 51"/>
            <p:cNvSpPr>
              <a:spLocks/>
            </p:cNvSpPr>
            <p:nvPr/>
          </p:nvSpPr>
          <p:spPr bwMode="auto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Arc 52"/>
            <p:cNvSpPr>
              <a:spLocks/>
            </p:cNvSpPr>
            <p:nvPr/>
          </p:nvSpPr>
          <p:spPr bwMode="auto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5516487" y="2032298"/>
            <a:ext cx="1757442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</a:rPr>
              <a:t>Mayor (1970)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955266" y="5238328"/>
            <a:ext cx="3831740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Antoja</a:t>
            </a:r>
            <a:r>
              <a:rPr lang="en-US" altLang="zh-CN" sz="2000" dirty="0">
                <a:solidFill>
                  <a:schemeClr val="tx1"/>
                </a:solidFill>
              </a:rPr>
              <a:t>(2012), </a:t>
            </a:r>
            <a:r>
              <a:rPr lang="zh-CN" altLang="zh-CN" sz="2000" dirty="0">
                <a:solidFill>
                  <a:schemeClr val="tx1"/>
                </a:solidFill>
              </a:rPr>
              <a:t>赵景昆</a:t>
            </a:r>
            <a:r>
              <a:rPr lang="en-US" altLang="zh-CN" sz="2000" dirty="0">
                <a:solidFill>
                  <a:schemeClr val="tx1"/>
                </a:solidFill>
              </a:rPr>
              <a:t>(2014. 2015)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47093" y="4168993"/>
            <a:ext cx="3240360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Eggen</a:t>
            </a:r>
            <a:r>
              <a:rPr lang="en-US" altLang="zh-CN" sz="2000" dirty="0">
                <a:solidFill>
                  <a:schemeClr val="tx1"/>
                </a:solidFill>
              </a:rPr>
              <a:t> (1958, 1971, 1996a,b)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47093" y="3356758"/>
            <a:ext cx="3240360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</a:rPr>
              <a:t>Wilson (1932)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77002" y="2604912"/>
            <a:ext cx="2094798" cy="3685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Lindblad</a:t>
            </a:r>
            <a:r>
              <a:rPr lang="en-US" altLang="zh-CN" sz="2000" dirty="0">
                <a:solidFill>
                  <a:schemeClr val="tx1"/>
                </a:solidFill>
              </a:rPr>
              <a:t> (1925b)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-1" y="1875503"/>
            <a:ext cx="3787454" cy="6857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Kapteyn</a:t>
            </a:r>
            <a:r>
              <a:rPr lang="en-US" altLang="zh-CN" sz="2000" dirty="0">
                <a:solidFill>
                  <a:schemeClr val="tx1"/>
                </a:solidFill>
              </a:rPr>
              <a:t> (1905)</a:t>
            </a:r>
            <a:r>
              <a:rPr lang="zh-CN" altLang="zh-CN" sz="2000" dirty="0">
                <a:solidFill>
                  <a:schemeClr val="tx1"/>
                </a:solidFill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</a:rPr>
              <a:t>Eddington (1906) </a:t>
            </a:r>
            <a:r>
              <a:rPr lang="zh-CN" altLang="zh-CN" sz="2000" dirty="0">
                <a:solidFill>
                  <a:schemeClr val="tx1"/>
                </a:solidFill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</a:rPr>
              <a:t>Schwarzschild (1907)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935074" y="1104792"/>
            <a:ext cx="3240360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000" dirty="0" err="1">
                <a:solidFill>
                  <a:schemeClr val="tx1"/>
                </a:solidFill>
              </a:rPr>
              <a:t>Mädler</a:t>
            </a:r>
            <a:r>
              <a:rPr lang="en-US" altLang="zh-CN" sz="2000" dirty="0">
                <a:solidFill>
                  <a:schemeClr val="tx1"/>
                </a:solidFill>
              </a:rPr>
              <a:t>(1846); Proctor(1869)</a:t>
            </a:r>
            <a:endParaRPr lang="zh-CN" altLang="zh-CN" sz="2000" dirty="0">
              <a:solidFill>
                <a:schemeClr val="tx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12541" y="262389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/>
              <a:t>有关星流研究的历史</a:t>
            </a:r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7623" cy="1104793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7266" y="6081397"/>
            <a:ext cx="91440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太阳</a:t>
            </a:r>
            <a:r>
              <a:rPr lang="zh-CN" altLang="en-US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邻域的星流探测与</a:t>
            </a:r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</a:t>
            </a:r>
            <a:endParaRPr lang="en-US" altLang="zh-CN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7002" y="258590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000" dirty="0"/>
          </a:p>
        </p:txBody>
      </p:sp>
      <p:sp>
        <p:nvSpPr>
          <p:cNvPr id="30" name="圆角矩形 29"/>
          <p:cNvSpPr/>
          <p:nvPr/>
        </p:nvSpPr>
        <p:spPr>
          <a:xfrm>
            <a:off x="5531113" y="2748314"/>
            <a:ext cx="1728192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Kalnajs</a:t>
            </a:r>
            <a:r>
              <a:rPr lang="en-US" altLang="zh-CN" sz="2000" dirty="0">
                <a:solidFill>
                  <a:schemeClr val="tx1"/>
                </a:solidFill>
              </a:rPr>
              <a:t> (1991)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555188" y="3644444"/>
            <a:ext cx="1680041" cy="4503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Dehnen</a:t>
            </a:r>
            <a:r>
              <a:rPr lang="en-US" altLang="zh-CN" sz="2000" dirty="0">
                <a:solidFill>
                  <a:schemeClr val="tx1"/>
                </a:solidFill>
              </a:rPr>
              <a:t>(1998)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755520" y="4364128"/>
            <a:ext cx="2200856" cy="721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FUX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Minchev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</a:rPr>
              <a:t>Quillen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et.al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35" name="肘形连接符 34"/>
          <p:cNvCxnSpPr>
            <a:stCxn id="23" idx="3"/>
          </p:cNvCxnSpPr>
          <p:nvPr/>
        </p:nvCxnSpPr>
        <p:spPr>
          <a:xfrm flipV="1">
            <a:off x="3787453" y="2032298"/>
            <a:ext cx="812893" cy="1860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/>
          <p:nvPr/>
        </p:nvCxnSpPr>
        <p:spPr>
          <a:xfrm rot="5400000" flipH="1" flipV="1">
            <a:off x="3711859" y="2674508"/>
            <a:ext cx="996013" cy="818806"/>
          </a:xfrm>
          <a:prstGeom prst="bentConnector3">
            <a:avLst>
              <a:gd name="adj1" fmla="val 929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27" idx="3"/>
          </p:cNvCxnSpPr>
          <p:nvPr/>
        </p:nvCxnSpPr>
        <p:spPr>
          <a:xfrm flipV="1">
            <a:off x="3787453" y="3644445"/>
            <a:ext cx="831816" cy="749702"/>
          </a:xfrm>
          <a:prstGeom prst="bentConnector3">
            <a:avLst>
              <a:gd name="adj1" fmla="val 357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>
            <a:stCxn id="29" idx="1"/>
          </p:cNvCxnSpPr>
          <p:nvPr/>
        </p:nvCxnSpPr>
        <p:spPr>
          <a:xfrm rot="10800000" flipV="1">
            <a:off x="4711643" y="2257451"/>
            <a:ext cx="804845" cy="5317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/>
          <p:nvPr/>
        </p:nvCxnSpPr>
        <p:spPr>
          <a:xfrm rot="10800000" flipV="1">
            <a:off x="4711644" y="2946451"/>
            <a:ext cx="804847" cy="6979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肘形连接符 104"/>
          <p:cNvCxnSpPr>
            <a:endCxn id="31" idx="1"/>
          </p:cNvCxnSpPr>
          <p:nvPr/>
        </p:nvCxnSpPr>
        <p:spPr>
          <a:xfrm flipV="1">
            <a:off x="4711644" y="3869598"/>
            <a:ext cx="843544" cy="2993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肘形连接符 107"/>
          <p:cNvCxnSpPr>
            <a:endCxn id="32" idx="1"/>
          </p:cNvCxnSpPr>
          <p:nvPr/>
        </p:nvCxnSpPr>
        <p:spPr>
          <a:xfrm>
            <a:off x="4711644" y="4619300"/>
            <a:ext cx="1043876" cy="1053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下箭头 24"/>
          <p:cNvSpPr/>
          <p:nvPr/>
        </p:nvSpPr>
        <p:spPr>
          <a:xfrm>
            <a:off x="4555254" y="1731325"/>
            <a:ext cx="312774" cy="342586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4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7266" y="6081397"/>
            <a:ext cx="91440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太阳</a:t>
            </a:r>
            <a:r>
              <a:rPr lang="zh-CN" altLang="en-US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邻域的星流探测与</a:t>
            </a:r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</a:t>
            </a:r>
            <a:endParaRPr lang="en-US" altLang="zh-CN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-12541" y="262389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/>
              <a:t>我们的方法</a:t>
            </a:r>
          </a:p>
        </p:txBody>
      </p:sp>
      <p:pic>
        <p:nvPicPr>
          <p:cNvPr id="9" name="内容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7623" cy="1104793"/>
          </a:xfrm>
          <a:prstGeom prst="rect">
            <a:avLst/>
          </a:prstGeom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684797707"/>
              </p:ext>
            </p:extLst>
          </p:nvPr>
        </p:nvGraphicFramePr>
        <p:xfrm>
          <a:off x="899592" y="11743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0105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11977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812361" cy="5838417"/>
          </a:xfrm>
        </p:spPr>
      </p:pic>
      <p:sp>
        <p:nvSpPr>
          <p:cNvPr id="3" name="TextBox 2"/>
          <p:cNvSpPr txBox="1"/>
          <p:nvPr/>
        </p:nvSpPr>
        <p:spPr>
          <a:xfrm>
            <a:off x="4355976" y="55417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其中区域</a:t>
            </a:r>
            <a:r>
              <a:rPr lang="en-US" altLang="zh-CN" sz="2400" dirty="0"/>
              <a:t>1</a:t>
            </a:r>
            <a:r>
              <a:rPr lang="zh-CN" altLang="en-US" sz="2400" dirty="0"/>
              <a:t>表示</a:t>
            </a:r>
            <a:r>
              <a:rPr lang="en-US" altLang="zh-CN" sz="2400" dirty="0"/>
              <a:t>LS</a:t>
            </a:r>
            <a:r>
              <a:rPr lang="zh-CN" altLang="en-US" sz="2400" dirty="0" smtClean="0"/>
              <a:t>样本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41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8" y="764704"/>
            <a:ext cx="7884368" cy="591327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UW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495046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(Dehnen 1998; </a:t>
            </a:r>
            <a:r>
              <a:rPr lang="en-US" altLang="zh-CN" sz="2000" dirty="0" err="1"/>
              <a:t>Seabroke</a:t>
            </a:r>
            <a:r>
              <a:rPr lang="en-US" altLang="zh-CN" sz="2000" dirty="0"/>
              <a:t> &amp; Gilmore 2007)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9296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" y="-1832209"/>
            <a:ext cx="9106059" cy="87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8334"/>
            <a:ext cx="9144000" cy="338554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初步结果</a:t>
            </a:r>
            <a:endParaRPr lang="en-US" altLang="zh-CN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0312" y="620688"/>
            <a:ext cx="106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region 1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3385038" y="2520373"/>
            <a:ext cx="10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Hyades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095" y="289721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Pleiades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0663" y="171417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Sirius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1625" y="3418764"/>
            <a:ext cx="136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Wolf 630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1335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Hercules II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97352" y="36495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Dehnen 98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41804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Hercules I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01408" y="17141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γ </a:t>
            </a:r>
            <a:r>
              <a:rPr lang="en-US" altLang="zh-CN" dirty="0"/>
              <a:t>Leo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9632" y="3387845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err="1"/>
                  <a:t>Ind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87845"/>
                <a:ext cx="93610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58602" y="401590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NEW1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64385" y="504453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HR1614 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9825" y="52292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NEW2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95629" y="150472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NEW3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5244" y="66817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NEW4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26012" y="3372597"/>
            <a:ext cx="161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  a  p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65771" y="17179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γ </a:t>
            </a:r>
            <a:r>
              <a:rPr lang="en-US" altLang="zh-CN" dirty="0"/>
              <a:t>Leo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858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746</Words>
  <Application>Microsoft Office PowerPoint</Application>
  <PresentationFormat>全屏显示(4:3)</PresentationFormat>
  <Paragraphs>93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大纲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UW</vt:lpstr>
      <vt:lpstr>PowerPoint 演示文稿</vt:lpstr>
      <vt:lpstr>    [Fe/H]LS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对未来的展望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LXL</dc:creator>
  <cp:lastModifiedBy>lenovo</cp:lastModifiedBy>
  <cp:revision>56</cp:revision>
  <dcterms:created xsi:type="dcterms:W3CDTF">2016-12-07T00:01:53Z</dcterms:created>
  <dcterms:modified xsi:type="dcterms:W3CDTF">2017-02-18T11:41:58Z</dcterms:modified>
</cp:coreProperties>
</file>